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26"/>
  </p:notesMasterIdLst>
  <p:handoutMasterIdLst>
    <p:handoutMasterId r:id="rId27"/>
  </p:handoutMasterIdLst>
  <p:sldIdLst>
    <p:sldId id="256" r:id="rId2"/>
    <p:sldId id="388" r:id="rId3"/>
    <p:sldId id="387" r:id="rId4"/>
    <p:sldId id="417" r:id="rId5"/>
    <p:sldId id="411" r:id="rId6"/>
    <p:sldId id="395" r:id="rId7"/>
    <p:sldId id="402" r:id="rId8"/>
    <p:sldId id="409" r:id="rId9"/>
    <p:sldId id="416" r:id="rId10"/>
    <p:sldId id="400" r:id="rId11"/>
    <p:sldId id="413" r:id="rId12"/>
    <p:sldId id="401" r:id="rId13"/>
    <p:sldId id="414" r:id="rId14"/>
    <p:sldId id="404" r:id="rId15"/>
    <p:sldId id="410" r:id="rId16"/>
    <p:sldId id="406" r:id="rId17"/>
    <p:sldId id="328" r:id="rId18"/>
    <p:sldId id="394" r:id="rId19"/>
    <p:sldId id="415" r:id="rId20"/>
    <p:sldId id="412" r:id="rId21"/>
    <p:sldId id="399" r:id="rId22"/>
    <p:sldId id="403" r:id="rId23"/>
    <p:sldId id="405" r:id="rId24"/>
    <p:sldId id="326" r:id="rId2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FF00"/>
    <a:srgbClr val="0076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60" autoAdjust="0"/>
    <p:restoredTop sz="99072" autoAdjust="0"/>
  </p:normalViewPr>
  <p:slideViewPr>
    <p:cSldViewPr>
      <p:cViewPr>
        <p:scale>
          <a:sx n="75" d="100"/>
          <a:sy n="75" d="100"/>
        </p:scale>
        <p:origin x="-1236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400" d="100"/>
        <a:sy n="400" d="100"/>
      </p:scale>
      <p:origin x="0" y="0"/>
    </p:cViewPr>
  </p:notesTextViewPr>
  <p:sorterViewPr>
    <p:cViewPr>
      <p:scale>
        <a:sx n="110" d="100"/>
        <a:sy n="110" d="100"/>
      </p:scale>
      <p:origin x="0" y="6618"/>
    </p:cViewPr>
  </p:sorterViewPr>
  <p:notesViewPr>
    <p:cSldViewPr>
      <p:cViewPr varScale="1">
        <p:scale>
          <a:sx n="53" d="100"/>
          <a:sy n="53" d="100"/>
        </p:scale>
        <p:origin x="-2940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2421D09-5CAC-4B8F-80AB-F74B8EA7A1FC}" type="doc">
      <dgm:prSet loTypeId="urn:microsoft.com/office/officeart/2005/8/layout/hProcess1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9BB9C89-98F7-4D1B-9A7E-45899506F89B}">
      <dgm:prSet custT="1"/>
      <dgm:spPr/>
      <dgm:t>
        <a:bodyPr/>
        <a:lstStyle/>
        <a:p>
          <a:pPr algn="ctr" rtl="0"/>
          <a:r>
            <a:rPr lang="zh-CN" altLang="en-US" sz="2400" b="1" dirty="0" smtClean="0">
              <a:solidFill>
                <a:srgbClr val="FF0000"/>
              </a:solidFill>
            </a:rPr>
            <a:t>整体流程</a:t>
          </a:r>
          <a:endParaRPr lang="zh-CN" altLang="en-US" sz="2400" b="1" dirty="0">
            <a:solidFill>
              <a:srgbClr val="FF0000"/>
            </a:solidFill>
          </a:endParaRPr>
        </a:p>
      </dgm:t>
    </dgm:pt>
    <dgm:pt modelId="{D6249DE4-AF91-4405-9A4B-75660ED3A3C9}" type="parTrans" cxnId="{18503015-40FB-4C10-A580-170606195192}">
      <dgm:prSet/>
      <dgm:spPr/>
      <dgm:t>
        <a:bodyPr/>
        <a:lstStyle/>
        <a:p>
          <a:endParaRPr lang="zh-CN" altLang="en-US"/>
        </a:p>
      </dgm:t>
    </dgm:pt>
    <dgm:pt modelId="{D7FBC01E-8E8E-4F72-8910-BC8674E3FB23}" type="sibTrans" cxnId="{18503015-40FB-4C10-A580-170606195192}">
      <dgm:prSet/>
      <dgm:spPr/>
      <dgm:t>
        <a:bodyPr/>
        <a:lstStyle/>
        <a:p>
          <a:endParaRPr lang="zh-CN" altLang="en-US"/>
        </a:p>
      </dgm:t>
    </dgm:pt>
    <dgm:pt modelId="{F53C58A5-371C-453C-8274-9DCEA49B97B7}">
      <dgm:prSet custT="1"/>
      <dgm:spPr/>
      <dgm:t>
        <a:bodyPr/>
        <a:lstStyle/>
        <a:p>
          <a:pPr rtl="0"/>
          <a:r>
            <a:rPr lang="zh-CN" altLang="en-US" sz="2000" b="1" dirty="0" smtClean="0">
              <a:solidFill>
                <a:schemeClr val="tx1"/>
              </a:solidFill>
            </a:rPr>
            <a:t>准备工作</a:t>
          </a:r>
          <a:endParaRPr lang="zh-CN" altLang="en-US" sz="2000" b="1" dirty="0">
            <a:solidFill>
              <a:schemeClr val="tx1"/>
            </a:solidFill>
          </a:endParaRPr>
        </a:p>
      </dgm:t>
    </dgm:pt>
    <dgm:pt modelId="{4107F40E-D013-4E09-B00D-276ED342402E}" type="parTrans" cxnId="{E2A085E7-4E24-4875-AE92-A286C390B703}">
      <dgm:prSet/>
      <dgm:spPr/>
      <dgm:t>
        <a:bodyPr/>
        <a:lstStyle/>
        <a:p>
          <a:endParaRPr lang="zh-CN" altLang="en-US"/>
        </a:p>
      </dgm:t>
    </dgm:pt>
    <dgm:pt modelId="{1980A0A4-8B16-49D2-B104-3379D5542DC4}" type="sibTrans" cxnId="{E2A085E7-4E24-4875-AE92-A286C390B703}">
      <dgm:prSet/>
      <dgm:spPr/>
      <dgm:t>
        <a:bodyPr/>
        <a:lstStyle/>
        <a:p>
          <a:endParaRPr lang="zh-CN" altLang="en-US"/>
        </a:p>
      </dgm:t>
    </dgm:pt>
    <dgm:pt modelId="{70728E5B-70AD-4B5F-BF9E-698FFC3CB65A}">
      <dgm:prSet custT="1"/>
      <dgm:spPr/>
      <dgm:t>
        <a:bodyPr/>
        <a:lstStyle/>
        <a:p>
          <a:pPr rtl="0"/>
          <a:r>
            <a:rPr lang="en-US" sz="2400" b="1" dirty="0" smtClean="0">
              <a:solidFill>
                <a:schemeClr val="tx1"/>
              </a:solidFill>
            </a:rPr>
            <a:t> </a:t>
          </a:r>
          <a:r>
            <a:rPr lang="zh-CN" altLang="en-US" sz="2000" b="1" dirty="0" smtClean="0">
              <a:solidFill>
                <a:schemeClr val="tx1"/>
              </a:solidFill>
            </a:rPr>
            <a:t>投标文件</a:t>
          </a:r>
          <a:endParaRPr lang="en-US" sz="2000" b="1" dirty="0">
            <a:solidFill>
              <a:schemeClr val="tx1"/>
            </a:solidFill>
          </a:endParaRPr>
        </a:p>
      </dgm:t>
    </dgm:pt>
    <dgm:pt modelId="{20FB9522-1312-4E18-BA93-6D9063B6AB75}" type="parTrans" cxnId="{95738418-90C2-4A0B-BD1F-6D93646C082F}">
      <dgm:prSet/>
      <dgm:spPr/>
      <dgm:t>
        <a:bodyPr/>
        <a:lstStyle/>
        <a:p>
          <a:endParaRPr lang="zh-CN" altLang="en-US"/>
        </a:p>
      </dgm:t>
    </dgm:pt>
    <dgm:pt modelId="{AC8BBA73-B628-41B1-BE83-3D7354F3C7B5}" type="sibTrans" cxnId="{95738418-90C2-4A0B-BD1F-6D93646C082F}">
      <dgm:prSet/>
      <dgm:spPr/>
      <dgm:t>
        <a:bodyPr/>
        <a:lstStyle/>
        <a:p>
          <a:endParaRPr lang="zh-CN" altLang="en-US"/>
        </a:p>
      </dgm:t>
    </dgm:pt>
    <dgm:pt modelId="{AE78CCC3-BFCB-4B4B-B7DE-61578A6BE4FA}">
      <dgm:prSet custT="1"/>
      <dgm:spPr/>
      <dgm:t>
        <a:bodyPr/>
        <a:lstStyle/>
        <a:p>
          <a:pPr rtl="0"/>
          <a:r>
            <a:rPr lang="zh-CN" altLang="en-US" sz="2000" b="1" dirty="0" smtClean="0">
              <a:latin typeface="+mn-ea"/>
              <a:ea typeface="+mn-ea"/>
            </a:rPr>
            <a:t>开标</a:t>
          </a:r>
          <a:endParaRPr lang="en-US" sz="2000" b="1" dirty="0">
            <a:latin typeface="+mn-ea"/>
            <a:ea typeface="+mn-ea"/>
          </a:endParaRPr>
        </a:p>
      </dgm:t>
    </dgm:pt>
    <dgm:pt modelId="{1BE231CA-7D30-48C7-A588-53A515544BE4}" type="parTrans" cxnId="{B2B83CA9-2654-4B33-82BF-BAA85A0EA20A}">
      <dgm:prSet/>
      <dgm:spPr/>
      <dgm:t>
        <a:bodyPr/>
        <a:lstStyle/>
        <a:p>
          <a:endParaRPr lang="zh-CN" altLang="en-US"/>
        </a:p>
      </dgm:t>
    </dgm:pt>
    <dgm:pt modelId="{1DE96B6C-8A4F-4904-93AD-6C2F4C90C34F}" type="sibTrans" cxnId="{B2B83CA9-2654-4B33-82BF-BAA85A0EA20A}">
      <dgm:prSet/>
      <dgm:spPr/>
      <dgm:t>
        <a:bodyPr/>
        <a:lstStyle/>
        <a:p>
          <a:endParaRPr lang="zh-CN" altLang="en-US"/>
        </a:p>
      </dgm:t>
    </dgm:pt>
    <dgm:pt modelId="{8F32126B-95C0-4668-A2EC-29CF8479AA4C}">
      <dgm:prSet custT="1"/>
      <dgm:spPr/>
      <dgm:t>
        <a:bodyPr/>
        <a:lstStyle/>
        <a:p>
          <a:pPr rtl="0"/>
          <a:r>
            <a:rPr lang="zh-CN" altLang="en-US" sz="2000" b="1" dirty="0" smtClean="0"/>
            <a:t>注意事项</a:t>
          </a:r>
          <a:endParaRPr lang="en-US" sz="2000" b="1" dirty="0"/>
        </a:p>
      </dgm:t>
    </dgm:pt>
    <dgm:pt modelId="{8DC35E3F-06A1-468E-9DB9-ACC697B66115}" type="parTrans" cxnId="{59E21ACE-0BC2-4ABD-92A8-D4344D422B8B}">
      <dgm:prSet/>
      <dgm:spPr/>
      <dgm:t>
        <a:bodyPr/>
        <a:lstStyle/>
        <a:p>
          <a:endParaRPr lang="zh-CN" altLang="en-US"/>
        </a:p>
      </dgm:t>
    </dgm:pt>
    <dgm:pt modelId="{E56F4952-419A-4C56-80FE-FF602C1D9317}" type="sibTrans" cxnId="{59E21ACE-0BC2-4ABD-92A8-D4344D422B8B}">
      <dgm:prSet/>
      <dgm:spPr/>
      <dgm:t>
        <a:bodyPr/>
        <a:lstStyle/>
        <a:p>
          <a:endParaRPr lang="zh-CN" altLang="en-US"/>
        </a:p>
      </dgm:t>
    </dgm:pt>
    <dgm:pt modelId="{CD603F3C-E8AA-4F36-9B87-BD2A9C689926}">
      <dgm:prSet/>
      <dgm:spPr/>
      <dgm:t>
        <a:bodyPr/>
        <a:lstStyle/>
        <a:p>
          <a:pPr rtl="0"/>
          <a:endParaRPr lang="zh-CN" b="1" dirty="0"/>
        </a:p>
      </dgm:t>
    </dgm:pt>
    <dgm:pt modelId="{3027F6DE-8AC8-49A1-A227-E1C2D830557B}" type="parTrans" cxnId="{B4FACD19-EBC4-4B2B-82E1-16A4FB2892C0}">
      <dgm:prSet/>
      <dgm:spPr/>
      <dgm:t>
        <a:bodyPr/>
        <a:lstStyle/>
        <a:p>
          <a:endParaRPr lang="zh-CN" altLang="en-US"/>
        </a:p>
      </dgm:t>
    </dgm:pt>
    <dgm:pt modelId="{C5B5975D-304D-41EC-A45C-6E1E130A1C91}" type="sibTrans" cxnId="{B4FACD19-EBC4-4B2B-82E1-16A4FB2892C0}">
      <dgm:prSet/>
      <dgm:spPr/>
      <dgm:t>
        <a:bodyPr/>
        <a:lstStyle/>
        <a:p>
          <a:endParaRPr lang="zh-CN" altLang="en-US"/>
        </a:p>
      </dgm:t>
    </dgm:pt>
    <dgm:pt modelId="{E249A3D5-D19D-4A7A-B7FC-70B8ABF15727}" type="pres">
      <dgm:prSet presAssocID="{B2421D09-5CAC-4B8F-80AB-F74B8EA7A1F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7BDEEE3F-A95D-40EC-9F6A-9972E7027A61}" type="pres">
      <dgm:prSet presAssocID="{B2421D09-5CAC-4B8F-80AB-F74B8EA7A1FC}" presName="arrow" presStyleLbl="bgShp" presStyleIdx="0" presStyleCnt="1" custLinFactNeighborX="-1111"/>
      <dgm:spPr/>
    </dgm:pt>
    <dgm:pt modelId="{252739AF-8ADC-4FCF-8E79-2B55BF43737A}" type="pres">
      <dgm:prSet presAssocID="{B2421D09-5CAC-4B8F-80AB-F74B8EA7A1FC}" presName="points" presStyleCnt="0"/>
      <dgm:spPr/>
    </dgm:pt>
    <dgm:pt modelId="{8CE10981-4A30-40DA-BF5A-22AC6415C24B}" type="pres">
      <dgm:prSet presAssocID="{C9BB9C89-98F7-4D1B-9A7E-45899506F89B}" presName="compositeA" presStyleCnt="0"/>
      <dgm:spPr/>
    </dgm:pt>
    <dgm:pt modelId="{FE0E35B3-D843-4AB0-AB56-499C4BBDAB65}" type="pres">
      <dgm:prSet presAssocID="{C9BB9C89-98F7-4D1B-9A7E-45899506F89B}" presName="textA" presStyleLbl="revTx" presStyleIdx="0" presStyleCnt="6" custScaleX="266058" custScaleY="69388" custLinFactNeighborX="55003" custLinFactNeighborY="2806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E56DF55-FA75-4F4D-A9A5-136A85027C48}" type="pres">
      <dgm:prSet presAssocID="{C9BB9C89-98F7-4D1B-9A7E-45899506F89B}" presName="circleA" presStyleLbl="node1" presStyleIdx="0" presStyleCnt="6" custLinFactX="230665" custLinFactNeighborX="300000" custLinFactNeighborY="31029"/>
      <dgm:spPr/>
      <dgm:t>
        <a:bodyPr/>
        <a:lstStyle/>
        <a:p>
          <a:endParaRPr lang="zh-CN" altLang="en-US"/>
        </a:p>
      </dgm:t>
    </dgm:pt>
    <dgm:pt modelId="{0A76958A-515A-4C96-A2B2-408BE5DCFF13}" type="pres">
      <dgm:prSet presAssocID="{C9BB9C89-98F7-4D1B-9A7E-45899506F89B}" presName="spaceA" presStyleCnt="0"/>
      <dgm:spPr/>
    </dgm:pt>
    <dgm:pt modelId="{F2575FE6-FA45-452C-BEED-EAFEECB11284}" type="pres">
      <dgm:prSet presAssocID="{D7FBC01E-8E8E-4F72-8910-BC8674E3FB23}" presName="space" presStyleCnt="0"/>
      <dgm:spPr/>
    </dgm:pt>
    <dgm:pt modelId="{BF12B65E-5454-4A95-B7EB-C4DACBEA3613}" type="pres">
      <dgm:prSet presAssocID="{F53C58A5-371C-453C-8274-9DCEA49B97B7}" presName="compositeB" presStyleCnt="0"/>
      <dgm:spPr/>
    </dgm:pt>
    <dgm:pt modelId="{9FF9D6CB-E7FA-4D33-AC62-4F9FAB559E9A}" type="pres">
      <dgm:prSet presAssocID="{F53C58A5-371C-453C-8274-9DCEA49B97B7}" presName="textB" presStyleLbl="revTx" presStyleIdx="1" presStyleCnt="6" custScaleX="182767" custScaleY="46213" custLinFactNeighborX="-19593" custLinFactNeighborY="-4245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76877DA-1158-4320-99DD-A78BC58166DF}" type="pres">
      <dgm:prSet presAssocID="{F53C58A5-371C-453C-8274-9DCEA49B97B7}" presName="circleB" presStyleLbl="node1" presStyleIdx="1" presStyleCnt="6" custLinFactX="-100000" custLinFactNeighborX="-137054" custLinFactNeighborY="-56225"/>
      <dgm:spPr/>
      <dgm:t>
        <a:bodyPr/>
        <a:lstStyle/>
        <a:p>
          <a:endParaRPr lang="zh-CN" altLang="en-US"/>
        </a:p>
      </dgm:t>
    </dgm:pt>
    <dgm:pt modelId="{1B654201-AA9C-45AA-A70C-00CDBACB87A3}" type="pres">
      <dgm:prSet presAssocID="{F53C58A5-371C-453C-8274-9DCEA49B97B7}" presName="spaceB" presStyleCnt="0"/>
      <dgm:spPr/>
    </dgm:pt>
    <dgm:pt modelId="{CE6C2880-DF70-4AB5-B718-7B0C82435BE9}" type="pres">
      <dgm:prSet presAssocID="{1980A0A4-8B16-49D2-B104-3379D5542DC4}" presName="space" presStyleCnt="0"/>
      <dgm:spPr/>
    </dgm:pt>
    <dgm:pt modelId="{31ADC5FE-BFD5-477B-92B5-5FCBE456B4CB}" type="pres">
      <dgm:prSet presAssocID="{70728E5B-70AD-4B5F-BF9E-698FFC3CB65A}" presName="compositeA" presStyleCnt="0"/>
      <dgm:spPr/>
    </dgm:pt>
    <dgm:pt modelId="{900F36A5-90D5-4189-9A21-F3F03DFF489F}" type="pres">
      <dgm:prSet presAssocID="{70728E5B-70AD-4B5F-BF9E-698FFC3CB65A}" presName="textA" presStyleLbl="revTx" presStyleIdx="2" presStyleCnt="6" custScaleX="192123" custScaleY="53061" custLinFactNeighborX="-64519" custLinFactNeighborY="4195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F35D1C5-78CB-427B-A573-B257076925F9}" type="pres">
      <dgm:prSet presAssocID="{70728E5B-70AD-4B5F-BF9E-698FFC3CB65A}" presName="circleA" presStyleLbl="node1" presStyleIdx="2" presStyleCnt="6" custLinFactX="-135102" custLinFactNeighborX="-200000" custLinFactNeighborY="47960"/>
      <dgm:spPr/>
    </dgm:pt>
    <dgm:pt modelId="{B13672CA-3EAE-4BD3-82D6-4F791DD7F81C}" type="pres">
      <dgm:prSet presAssocID="{70728E5B-70AD-4B5F-BF9E-698FFC3CB65A}" presName="spaceA" presStyleCnt="0"/>
      <dgm:spPr/>
    </dgm:pt>
    <dgm:pt modelId="{F489CBBC-1E01-47FF-A713-0E23026F1CA5}" type="pres">
      <dgm:prSet presAssocID="{AC8BBA73-B628-41B1-BE83-3D7354F3C7B5}" presName="space" presStyleCnt="0"/>
      <dgm:spPr/>
    </dgm:pt>
    <dgm:pt modelId="{003709AB-3D7A-4F67-A524-F812AE60FFC1}" type="pres">
      <dgm:prSet presAssocID="{AE78CCC3-BFCB-4B4B-B7DE-61578A6BE4FA}" presName="compositeB" presStyleCnt="0"/>
      <dgm:spPr/>
    </dgm:pt>
    <dgm:pt modelId="{21B5B320-293A-4840-A7B3-E353D474234C}" type="pres">
      <dgm:prSet presAssocID="{AE78CCC3-BFCB-4B4B-B7DE-61578A6BE4FA}" presName="textB" presStyleLbl="revTx" presStyleIdx="3" presStyleCnt="6" custScaleX="156368" custScaleY="53062" custLinFactNeighborX="9183" custLinFactNeighborY="-3792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E889E0-E6F6-4803-AB20-3BF8F303F869}" type="pres">
      <dgm:prSet presAssocID="{AE78CCC3-BFCB-4B4B-B7DE-61578A6BE4FA}" presName="circleB" presStyleLbl="node1" presStyleIdx="3" presStyleCnt="6" custLinFactX="-33481" custLinFactNeighborX="-100000" custLinFactNeighborY="-45918"/>
      <dgm:spPr/>
    </dgm:pt>
    <dgm:pt modelId="{F32BB039-C4A1-4CFF-B17C-3E5EA0DC77DD}" type="pres">
      <dgm:prSet presAssocID="{AE78CCC3-BFCB-4B4B-B7DE-61578A6BE4FA}" presName="spaceB" presStyleCnt="0"/>
      <dgm:spPr/>
    </dgm:pt>
    <dgm:pt modelId="{F6AD92F5-F932-4B5E-B66D-85D0455063B3}" type="pres">
      <dgm:prSet presAssocID="{1DE96B6C-8A4F-4904-93AD-6C2F4C90C34F}" presName="space" presStyleCnt="0"/>
      <dgm:spPr/>
    </dgm:pt>
    <dgm:pt modelId="{EC65DEE1-0D45-42E5-802A-5D605301F7E9}" type="pres">
      <dgm:prSet presAssocID="{8F32126B-95C0-4668-A2EC-29CF8479AA4C}" presName="compositeA" presStyleCnt="0"/>
      <dgm:spPr/>
    </dgm:pt>
    <dgm:pt modelId="{4C1E2074-C39A-4209-8DEA-A9796454BB25}" type="pres">
      <dgm:prSet presAssocID="{8F32126B-95C0-4668-A2EC-29CF8479AA4C}" presName="textA" presStyleLbl="revTx" presStyleIdx="4" presStyleCnt="6" custScaleX="147083" custScaleY="49694" custLinFactNeighborX="73507" custLinFactNeighborY="4487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ECBB35-6214-41C4-A968-12CFECD80E84}" type="pres">
      <dgm:prSet presAssocID="{8F32126B-95C0-4668-A2EC-29CF8479AA4C}" presName="circleA" presStyleLbl="node1" presStyleIdx="4" presStyleCnt="6" custLinFactX="-41823" custLinFactNeighborX="-100000" custLinFactNeighborY="51327"/>
      <dgm:spPr/>
    </dgm:pt>
    <dgm:pt modelId="{BF6B7272-9300-4A63-978F-5241F9111143}" type="pres">
      <dgm:prSet presAssocID="{8F32126B-95C0-4668-A2EC-29CF8479AA4C}" presName="spaceA" presStyleCnt="0"/>
      <dgm:spPr/>
    </dgm:pt>
    <dgm:pt modelId="{70811193-E088-4D42-B5B2-04754278C173}" type="pres">
      <dgm:prSet presAssocID="{E56F4952-419A-4C56-80FE-FF602C1D9317}" presName="space" presStyleCnt="0"/>
      <dgm:spPr/>
    </dgm:pt>
    <dgm:pt modelId="{F641ADB2-CF67-4C16-B354-E7DF2A8E2ABA}" type="pres">
      <dgm:prSet presAssocID="{CD603F3C-E8AA-4F36-9B87-BD2A9C689926}" presName="compositeB" presStyleCnt="0"/>
      <dgm:spPr/>
    </dgm:pt>
    <dgm:pt modelId="{A59037E3-88E4-4E52-BA71-C28072FA723A}" type="pres">
      <dgm:prSet presAssocID="{CD603F3C-E8AA-4F36-9B87-BD2A9C689926}" presName="textB" presStyleLbl="revTx" presStyleIdx="5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1D9774A-5D61-4A57-9C7C-0C1FABDE13EF}" type="pres">
      <dgm:prSet presAssocID="{CD603F3C-E8AA-4F36-9B87-BD2A9C689926}" presName="circleB" presStyleLbl="node1" presStyleIdx="5" presStyleCnt="6" custLinFactX="-3088" custLinFactNeighborX="-100000"/>
      <dgm:spPr/>
    </dgm:pt>
    <dgm:pt modelId="{5923C693-FF30-4CD9-9FBF-B8EF0F5363C2}" type="pres">
      <dgm:prSet presAssocID="{CD603F3C-E8AA-4F36-9B87-BD2A9C689926}" presName="spaceB" presStyleCnt="0"/>
      <dgm:spPr/>
    </dgm:pt>
  </dgm:ptLst>
  <dgm:cxnLst>
    <dgm:cxn modelId="{8C2D287B-7416-4E9F-9A8C-15D2E5A8D0EC}" type="presOf" srcId="{8F32126B-95C0-4668-A2EC-29CF8479AA4C}" destId="{4C1E2074-C39A-4209-8DEA-A9796454BB25}" srcOrd="0" destOrd="0" presId="urn:microsoft.com/office/officeart/2005/8/layout/hProcess11"/>
    <dgm:cxn modelId="{E2A085E7-4E24-4875-AE92-A286C390B703}" srcId="{B2421D09-5CAC-4B8F-80AB-F74B8EA7A1FC}" destId="{F53C58A5-371C-453C-8274-9DCEA49B97B7}" srcOrd="1" destOrd="0" parTransId="{4107F40E-D013-4E09-B00D-276ED342402E}" sibTransId="{1980A0A4-8B16-49D2-B104-3379D5542DC4}"/>
    <dgm:cxn modelId="{65895BEC-2AED-40ED-AEBF-4DAE832C670B}" type="presOf" srcId="{F53C58A5-371C-453C-8274-9DCEA49B97B7}" destId="{9FF9D6CB-E7FA-4D33-AC62-4F9FAB559E9A}" srcOrd="0" destOrd="0" presId="urn:microsoft.com/office/officeart/2005/8/layout/hProcess11"/>
    <dgm:cxn modelId="{EFB19C56-76CF-4DAE-AD14-647DA29C7061}" type="presOf" srcId="{70728E5B-70AD-4B5F-BF9E-698FFC3CB65A}" destId="{900F36A5-90D5-4189-9A21-F3F03DFF489F}" srcOrd="0" destOrd="0" presId="urn:microsoft.com/office/officeart/2005/8/layout/hProcess11"/>
    <dgm:cxn modelId="{18503015-40FB-4C10-A580-170606195192}" srcId="{B2421D09-5CAC-4B8F-80AB-F74B8EA7A1FC}" destId="{C9BB9C89-98F7-4D1B-9A7E-45899506F89B}" srcOrd="0" destOrd="0" parTransId="{D6249DE4-AF91-4405-9A4B-75660ED3A3C9}" sibTransId="{D7FBC01E-8E8E-4F72-8910-BC8674E3FB23}"/>
    <dgm:cxn modelId="{B4FACD19-EBC4-4B2B-82E1-16A4FB2892C0}" srcId="{B2421D09-5CAC-4B8F-80AB-F74B8EA7A1FC}" destId="{CD603F3C-E8AA-4F36-9B87-BD2A9C689926}" srcOrd="5" destOrd="0" parTransId="{3027F6DE-8AC8-49A1-A227-E1C2D830557B}" sibTransId="{C5B5975D-304D-41EC-A45C-6E1E130A1C91}"/>
    <dgm:cxn modelId="{95738418-90C2-4A0B-BD1F-6D93646C082F}" srcId="{B2421D09-5CAC-4B8F-80AB-F74B8EA7A1FC}" destId="{70728E5B-70AD-4B5F-BF9E-698FFC3CB65A}" srcOrd="2" destOrd="0" parTransId="{20FB9522-1312-4E18-BA93-6D9063B6AB75}" sibTransId="{AC8BBA73-B628-41B1-BE83-3D7354F3C7B5}"/>
    <dgm:cxn modelId="{57C804DB-82C2-4E3E-8F36-87F69A3FEB41}" type="presOf" srcId="{C9BB9C89-98F7-4D1B-9A7E-45899506F89B}" destId="{FE0E35B3-D843-4AB0-AB56-499C4BBDAB65}" srcOrd="0" destOrd="0" presId="urn:microsoft.com/office/officeart/2005/8/layout/hProcess11"/>
    <dgm:cxn modelId="{BB6FF20C-C95D-4280-B0FF-B56D54164D61}" type="presOf" srcId="{CD603F3C-E8AA-4F36-9B87-BD2A9C689926}" destId="{A59037E3-88E4-4E52-BA71-C28072FA723A}" srcOrd="0" destOrd="0" presId="urn:microsoft.com/office/officeart/2005/8/layout/hProcess11"/>
    <dgm:cxn modelId="{D74C7158-E0DE-4A76-9D78-381AE517ED5F}" type="presOf" srcId="{B2421D09-5CAC-4B8F-80AB-F74B8EA7A1FC}" destId="{E249A3D5-D19D-4A7A-B7FC-70B8ABF15727}" srcOrd="0" destOrd="0" presId="urn:microsoft.com/office/officeart/2005/8/layout/hProcess11"/>
    <dgm:cxn modelId="{B2CB7162-33F2-4348-BB59-B8D4D7AFF4A4}" type="presOf" srcId="{AE78CCC3-BFCB-4B4B-B7DE-61578A6BE4FA}" destId="{21B5B320-293A-4840-A7B3-E353D474234C}" srcOrd="0" destOrd="0" presId="urn:microsoft.com/office/officeart/2005/8/layout/hProcess11"/>
    <dgm:cxn modelId="{59E21ACE-0BC2-4ABD-92A8-D4344D422B8B}" srcId="{B2421D09-5CAC-4B8F-80AB-F74B8EA7A1FC}" destId="{8F32126B-95C0-4668-A2EC-29CF8479AA4C}" srcOrd="4" destOrd="0" parTransId="{8DC35E3F-06A1-468E-9DB9-ACC697B66115}" sibTransId="{E56F4952-419A-4C56-80FE-FF602C1D9317}"/>
    <dgm:cxn modelId="{B2B83CA9-2654-4B33-82BF-BAA85A0EA20A}" srcId="{B2421D09-5CAC-4B8F-80AB-F74B8EA7A1FC}" destId="{AE78CCC3-BFCB-4B4B-B7DE-61578A6BE4FA}" srcOrd="3" destOrd="0" parTransId="{1BE231CA-7D30-48C7-A588-53A515544BE4}" sibTransId="{1DE96B6C-8A4F-4904-93AD-6C2F4C90C34F}"/>
    <dgm:cxn modelId="{9DF3177D-C5CB-4D1F-861F-D280C732EE45}" type="presParOf" srcId="{E249A3D5-D19D-4A7A-B7FC-70B8ABF15727}" destId="{7BDEEE3F-A95D-40EC-9F6A-9972E7027A61}" srcOrd="0" destOrd="0" presId="urn:microsoft.com/office/officeart/2005/8/layout/hProcess11"/>
    <dgm:cxn modelId="{B4692E90-81BC-493F-9B59-263074CEDA38}" type="presParOf" srcId="{E249A3D5-D19D-4A7A-B7FC-70B8ABF15727}" destId="{252739AF-8ADC-4FCF-8E79-2B55BF43737A}" srcOrd="1" destOrd="0" presId="urn:microsoft.com/office/officeart/2005/8/layout/hProcess11"/>
    <dgm:cxn modelId="{93CFFDFF-BCAC-4481-A755-6BDB080DB98E}" type="presParOf" srcId="{252739AF-8ADC-4FCF-8E79-2B55BF43737A}" destId="{8CE10981-4A30-40DA-BF5A-22AC6415C24B}" srcOrd="0" destOrd="0" presId="urn:microsoft.com/office/officeart/2005/8/layout/hProcess11"/>
    <dgm:cxn modelId="{B4DC2C9E-0D56-47A7-8E45-5C95091EFDD7}" type="presParOf" srcId="{8CE10981-4A30-40DA-BF5A-22AC6415C24B}" destId="{FE0E35B3-D843-4AB0-AB56-499C4BBDAB65}" srcOrd="0" destOrd="0" presId="urn:microsoft.com/office/officeart/2005/8/layout/hProcess11"/>
    <dgm:cxn modelId="{67BBD6A3-07BB-4427-94A0-7021D4AFF098}" type="presParOf" srcId="{8CE10981-4A30-40DA-BF5A-22AC6415C24B}" destId="{1E56DF55-FA75-4F4D-A9A5-136A85027C48}" srcOrd="1" destOrd="0" presId="urn:microsoft.com/office/officeart/2005/8/layout/hProcess11"/>
    <dgm:cxn modelId="{115152D8-CB44-453B-9D90-61DA510AA597}" type="presParOf" srcId="{8CE10981-4A30-40DA-BF5A-22AC6415C24B}" destId="{0A76958A-515A-4C96-A2B2-408BE5DCFF13}" srcOrd="2" destOrd="0" presId="urn:microsoft.com/office/officeart/2005/8/layout/hProcess11"/>
    <dgm:cxn modelId="{DB8525BF-CC15-41BE-9225-708D18EA0221}" type="presParOf" srcId="{252739AF-8ADC-4FCF-8E79-2B55BF43737A}" destId="{F2575FE6-FA45-452C-BEED-EAFEECB11284}" srcOrd="1" destOrd="0" presId="urn:microsoft.com/office/officeart/2005/8/layout/hProcess11"/>
    <dgm:cxn modelId="{E9A2DE7A-05D5-4DC2-BFD2-26806B7F90F6}" type="presParOf" srcId="{252739AF-8ADC-4FCF-8E79-2B55BF43737A}" destId="{BF12B65E-5454-4A95-B7EB-C4DACBEA3613}" srcOrd="2" destOrd="0" presId="urn:microsoft.com/office/officeart/2005/8/layout/hProcess11"/>
    <dgm:cxn modelId="{34AFA78C-B2E0-46D7-A507-990F7536FE20}" type="presParOf" srcId="{BF12B65E-5454-4A95-B7EB-C4DACBEA3613}" destId="{9FF9D6CB-E7FA-4D33-AC62-4F9FAB559E9A}" srcOrd="0" destOrd="0" presId="urn:microsoft.com/office/officeart/2005/8/layout/hProcess11"/>
    <dgm:cxn modelId="{DE8DFB4C-EB8B-4388-B8F3-9118229343A7}" type="presParOf" srcId="{BF12B65E-5454-4A95-B7EB-C4DACBEA3613}" destId="{476877DA-1158-4320-99DD-A78BC58166DF}" srcOrd="1" destOrd="0" presId="urn:microsoft.com/office/officeart/2005/8/layout/hProcess11"/>
    <dgm:cxn modelId="{FDBE9FE9-0432-41CB-953F-E78994C01F8F}" type="presParOf" srcId="{BF12B65E-5454-4A95-B7EB-C4DACBEA3613}" destId="{1B654201-AA9C-45AA-A70C-00CDBACB87A3}" srcOrd="2" destOrd="0" presId="urn:microsoft.com/office/officeart/2005/8/layout/hProcess11"/>
    <dgm:cxn modelId="{9F255776-AD70-471D-90D2-093E246CCE8B}" type="presParOf" srcId="{252739AF-8ADC-4FCF-8E79-2B55BF43737A}" destId="{CE6C2880-DF70-4AB5-B718-7B0C82435BE9}" srcOrd="3" destOrd="0" presId="urn:microsoft.com/office/officeart/2005/8/layout/hProcess11"/>
    <dgm:cxn modelId="{EDE3A985-FB1F-4748-8985-2B62CBF92C35}" type="presParOf" srcId="{252739AF-8ADC-4FCF-8E79-2B55BF43737A}" destId="{31ADC5FE-BFD5-477B-92B5-5FCBE456B4CB}" srcOrd="4" destOrd="0" presId="urn:microsoft.com/office/officeart/2005/8/layout/hProcess11"/>
    <dgm:cxn modelId="{B384092F-D5A1-4F90-BE33-CB2A0CB7D531}" type="presParOf" srcId="{31ADC5FE-BFD5-477B-92B5-5FCBE456B4CB}" destId="{900F36A5-90D5-4189-9A21-F3F03DFF489F}" srcOrd="0" destOrd="0" presId="urn:microsoft.com/office/officeart/2005/8/layout/hProcess11"/>
    <dgm:cxn modelId="{044537E5-2D8C-4F5A-BB39-C59B6A774E5B}" type="presParOf" srcId="{31ADC5FE-BFD5-477B-92B5-5FCBE456B4CB}" destId="{7F35D1C5-78CB-427B-A573-B257076925F9}" srcOrd="1" destOrd="0" presId="urn:microsoft.com/office/officeart/2005/8/layout/hProcess11"/>
    <dgm:cxn modelId="{3D25B6D0-8B6D-4994-857E-C2927EB0AC7C}" type="presParOf" srcId="{31ADC5FE-BFD5-477B-92B5-5FCBE456B4CB}" destId="{B13672CA-3EAE-4BD3-82D6-4F791DD7F81C}" srcOrd="2" destOrd="0" presId="urn:microsoft.com/office/officeart/2005/8/layout/hProcess11"/>
    <dgm:cxn modelId="{5EC8325C-964C-4793-8C92-74E343B0222D}" type="presParOf" srcId="{252739AF-8ADC-4FCF-8E79-2B55BF43737A}" destId="{F489CBBC-1E01-47FF-A713-0E23026F1CA5}" srcOrd="5" destOrd="0" presId="urn:microsoft.com/office/officeart/2005/8/layout/hProcess11"/>
    <dgm:cxn modelId="{29674DE8-3483-4EA2-9077-E89DFA2CB01B}" type="presParOf" srcId="{252739AF-8ADC-4FCF-8E79-2B55BF43737A}" destId="{003709AB-3D7A-4F67-A524-F812AE60FFC1}" srcOrd="6" destOrd="0" presId="urn:microsoft.com/office/officeart/2005/8/layout/hProcess11"/>
    <dgm:cxn modelId="{98313791-4A6F-4313-9EFF-EFA4FE767774}" type="presParOf" srcId="{003709AB-3D7A-4F67-A524-F812AE60FFC1}" destId="{21B5B320-293A-4840-A7B3-E353D474234C}" srcOrd="0" destOrd="0" presId="urn:microsoft.com/office/officeart/2005/8/layout/hProcess11"/>
    <dgm:cxn modelId="{47AEA5F6-6CB5-48AC-8692-E8FA2B0CBB7B}" type="presParOf" srcId="{003709AB-3D7A-4F67-A524-F812AE60FFC1}" destId="{DFE889E0-E6F6-4803-AB20-3BF8F303F869}" srcOrd="1" destOrd="0" presId="urn:microsoft.com/office/officeart/2005/8/layout/hProcess11"/>
    <dgm:cxn modelId="{71CF5752-ED91-4C64-ADB9-F952820100DF}" type="presParOf" srcId="{003709AB-3D7A-4F67-A524-F812AE60FFC1}" destId="{F32BB039-C4A1-4CFF-B17C-3E5EA0DC77DD}" srcOrd="2" destOrd="0" presId="urn:microsoft.com/office/officeart/2005/8/layout/hProcess11"/>
    <dgm:cxn modelId="{D5CEB538-7157-4704-959E-B04A6E3D4F32}" type="presParOf" srcId="{252739AF-8ADC-4FCF-8E79-2B55BF43737A}" destId="{F6AD92F5-F932-4B5E-B66D-85D0455063B3}" srcOrd="7" destOrd="0" presId="urn:microsoft.com/office/officeart/2005/8/layout/hProcess11"/>
    <dgm:cxn modelId="{650F1E6E-4D44-4128-8C9E-114D7EDD5A04}" type="presParOf" srcId="{252739AF-8ADC-4FCF-8E79-2B55BF43737A}" destId="{EC65DEE1-0D45-42E5-802A-5D605301F7E9}" srcOrd="8" destOrd="0" presId="urn:microsoft.com/office/officeart/2005/8/layout/hProcess11"/>
    <dgm:cxn modelId="{E434A540-592A-4A55-B835-B1BCC8B63B6D}" type="presParOf" srcId="{EC65DEE1-0D45-42E5-802A-5D605301F7E9}" destId="{4C1E2074-C39A-4209-8DEA-A9796454BB25}" srcOrd="0" destOrd="0" presId="urn:microsoft.com/office/officeart/2005/8/layout/hProcess11"/>
    <dgm:cxn modelId="{4C6C0036-20E1-4E3F-9F1A-13DA46995601}" type="presParOf" srcId="{EC65DEE1-0D45-42E5-802A-5D605301F7E9}" destId="{34ECBB35-6214-41C4-A968-12CFECD80E84}" srcOrd="1" destOrd="0" presId="urn:microsoft.com/office/officeart/2005/8/layout/hProcess11"/>
    <dgm:cxn modelId="{61FCAD42-B66B-4C15-937E-2537121EA73E}" type="presParOf" srcId="{EC65DEE1-0D45-42E5-802A-5D605301F7E9}" destId="{BF6B7272-9300-4A63-978F-5241F9111143}" srcOrd="2" destOrd="0" presId="urn:microsoft.com/office/officeart/2005/8/layout/hProcess11"/>
    <dgm:cxn modelId="{0E2F0253-32A6-4A7A-B28A-B5D86D9081A5}" type="presParOf" srcId="{252739AF-8ADC-4FCF-8E79-2B55BF43737A}" destId="{70811193-E088-4D42-B5B2-04754278C173}" srcOrd="9" destOrd="0" presId="urn:microsoft.com/office/officeart/2005/8/layout/hProcess11"/>
    <dgm:cxn modelId="{8BBCDAE6-92A6-40AA-BDC5-5490C77D31D8}" type="presParOf" srcId="{252739AF-8ADC-4FCF-8E79-2B55BF43737A}" destId="{F641ADB2-CF67-4C16-B354-E7DF2A8E2ABA}" srcOrd="10" destOrd="0" presId="urn:microsoft.com/office/officeart/2005/8/layout/hProcess11"/>
    <dgm:cxn modelId="{B853E690-2A07-4191-AB2C-4CBB57E0839C}" type="presParOf" srcId="{F641ADB2-CF67-4C16-B354-E7DF2A8E2ABA}" destId="{A59037E3-88E4-4E52-BA71-C28072FA723A}" srcOrd="0" destOrd="0" presId="urn:microsoft.com/office/officeart/2005/8/layout/hProcess11"/>
    <dgm:cxn modelId="{5F96BB03-A67A-4109-BC92-CC0E1ABAC48C}" type="presParOf" srcId="{F641ADB2-CF67-4C16-B354-E7DF2A8E2ABA}" destId="{D1D9774A-5D61-4A57-9C7C-0C1FABDE13EF}" srcOrd="1" destOrd="0" presId="urn:microsoft.com/office/officeart/2005/8/layout/hProcess11"/>
    <dgm:cxn modelId="{E59CAF8F-0F4F-4629-B6F4-5CE186C22EEF}" type="presParOf" srcId="{F641ADB2-CF67-4C16-B354-E7DF2A8E2ABA}" destId="{5923C693-FF30-4CD9-9FBF-B8EF0F5363C2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2421D09-5CAC-4B8F-80AB-F74B8EA7A1FC}" type="doc">
      <dgm:prSet loTypeId="urn:microsoft.com/office/officeart/2005/8/layout/hProcess1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9BB9C89-98F7-4D1B-9A7E-45899506F89B}">
      <dgm:prSet custT="1"/>
      <dgm:spPr/>
      <dgm:t>
        <a:bodyPr/>
        <a:lstStyle/>
        <a:p>
          <a:pPr algn="ctr" rtl="0"/>
          <a:r>
            <a:rPr lang="zh-CN" altLang="en-US" sz="2000" b="1" dirty="0" smtClean="0">
              <a:solidFill>
                <a:schemeClr val="tx1"/>
              </a:solidFill>
            </a:rPr>
            <a:t>系统整体架构</a:t>
          </a:r>
          <a:endParaRPr lang="zh-CN" altLang="en-US" sz="2000" b="1" dirty="0">
            <a:solidFill>
              <a:schemeClr val="tx1"/>
            </a:solidFill>
          </a:endParaRPr>
        </a:p>
      </dgm:t>
    </dgm:pt>
    <dgm:pt modelId="{D6249DE4-AF91-4405-9A4B-75660ED3A3C9}" type="parTrans" cxnId="{18503015-40FB-4C10-A580-170606195192}">
      <dgm:prSet/>
      <dgm:spPr/>
      <dgm:t>
        <a:bodyPr/>
        <a:lstStyle/>
        <a:p>
          <a:endParaRPr lang="zh-CN" altLang="en-US"/>
        </a:p>
      </dgm:t>
    </dgm:pt>
    <dgm:pt modelId="{D7FBC01E-8E8E-4F72-8910-BC8674E3FB23}" type="sibTrans" cxnId="{18503015-40FB-4C10-A580-170606195192}">
      <dgm:prSet/>
      <dgm:spPr/>
      <dgm:t>
        <a:bodyPr/>
        <a:lstStyle/>
        <a:p>
          <a:endParaRPr lang="zh-CN" altLang="en-US"/>
        </a:p>
      </dgm:t>
    </dgm:pt>
    <dgm:pt modelId="{F53C58A5-371C-453C-8274-9DCEA49B97B7}">
      <dgm:prSet custT="1"/>
      <dgm:spPr/>
      <dgm:t>
        <a:bodyPr/>
        <a:lstStyle/>
        <a:p>
          <a:pPr rtl="0"/>
          <a:r>
            <a:rPr lang="zh-CN" altLang="en-US" sz="2400" b="1" dirty="0" smtClean="0">
              <a:solidFill>
                <a:srgbClr val="FF0000"/>
              </a:solidFill>
            </a:rPr>
            <a:t>准备工作</a:t>
          </a:r>
          <a:endParaRPr lang="zh-CN" altLang="en-US" sz="2400" b="1" dirty="0">
            <a:solidFill>
              <a:srgbClr val="FF0000"/>
            </a:solidFill>
          </a:endParaRPr>
        </a:p>
      </dgm:t>
    </dgm:pt>
    <dgm:pt modelId="{4107F40E-D013-4E09-B00D-276ED342402E}" type="parTrans" cxnId="{E2A085E7-4E24-4875-AE92-A286C390B703}">
      <dgm:prSet/>
      <dgm:spPr/>
      <dgm:t>
        <a:bodyPr/>
        <a:lstStyle/>
        <a:p>
          <a:endParaRPr lang="zh-CN" altLang="en-US"/>
        </a:p>
      </dgm:t>
    </dgm:pt>
    <dgm:pt modelId="{1980A0A4-8B16-49D2-B104-3379D5542DC4}" type="sibTrans" cxnId="{E2A085E7-4E24-4875-AE92-A286C390B703}">
      <dgm:prSet/>
      <dgm:spPr/>
      <dgm:t>
        <a:bodyPr/>
        <a:lstStyle/>
        <a:p>
          <a:endParaRPr lang="zh-CN" altLang="en-US"/>
        </a:p>
      </dgm:t>
    </dgm:pt>
    <dgm:pt modelId="{70728E5B-70AD-4B5F-BF9E-698FFC3CB65A}">
      <dgm:prSet custT="1"/>
      <dgm:spPr/>
      <dgm:t>
        <a:bodyPr/>
        <a:lstStyle/>
        <a:p>
          <a:pPr rtl="0"/>
          <a:r>
            <a:rPr lang="en-US" sz="2400" b="1" dirty="0" smtClean="0">
              <a:solidFill>
                <a:schemeClr val="tx1"/>
              </a:solidFill>
            </a:rPr>
            <a:t> </a:t>
          </a:r>
          <a:r>
            <a:rPr lang="zh-CN" altLang="en-US" sz="2000" b="1" dirty="0" smtClean="0">
              <a:solidFill>
                <a:schemeClr val="tx1"/>
              </a:solidFill>
            </a:rPr>
            <a:t>投标文件</a:t>
          </a:r>
          <a:endParaRPr lang="en-US" sz="2000" b="1" dirty="0">
            <a:solidFill>
              <a:schemeClr val="tx1"/>
            </a:solidFill>
          </a:endParaRPr>
        </a:p>
      </dgm:t>
    </dgm:pt>
    <dgm:pt modelId="{20FB9522-1312-4E18-BA93-6D9063B6AB75}" type="parTrans" cxnId="{95738418-90C2-4A0B-BD1F-6D93646C082F}">
      <dgm:prSet/>
      <dgm:spPr/>
      <dgm:t>
        <a:bodyPr/>
        <a:lstStyle/>
        <a:p>
          <a:endParaRPr lang="zh-CN" altLang="en-US"/>
        </a:p>
      </dgm:t>
    </dgm:pt>
    <dgm:pt modelId="{AC8BBA73-B628-41B1-BE83-3D7354F3C7B5}" type="sibTrans" cxnId="{95738418-90C2-4A0B-BD1F-6D93646C082F}">
      <dgm:prSet/>
      <dgm:spPr/>
      <dgm:t>
        <a:bodyPr/>
        <a:lstStyle/>
        <a:p>
          <a:endParaRPr lang="zh-CN" altLang="en-US"/>
        </a:p>
      </dgm:t>
    </dgm:pt>
    <dgm:pt modelId="{AE78CCC3-BFCB-4B4B-B7DE-61578A6BE4FA}">
      <dgm:prSet custT="1"/>
      <dgm:spPr/>
      <dgm:t>
        <a:bodyPr/>
        <a:lstStyle/>
        <a:p>
          <a:pPr rtl="0"/>
          <a:r>
            <a:rPr lang="zh-CN" altLang="en-US" sz="2000" b="1" dirty="0" smtClean="0">
              <a:latin typeface="+mn-ea"/>
              <a:ea typeface="+mn-ea"/>
            </a:rPr>
            <a:t>开标</a:t>
          </a:r>
          <a:endParaRPr lang="en-US" sz="2000" b="1" dirty="0">
            <a:latin typeface="+mn-ea"/>
            <a:ea typeface="+mn-ea"/>
          </a:endParaRPr>
        </a:p>
      </dgm:t>
    </dgm:pt>
    <dgm:pt modelId="{1BE231CA-7D30-48C7-A588-53A515544BE4}" type="parTrans" cxnId="{B2B83CA9-2654-4B33-82BF-BAA85A0EA20A}">
      <dgm:prSet/>
      <dgm:spPr/>
      <dgm:t>
        <a:bodyPr/>
        <a:lstStyle/>
        <a:p>
          <a:endParaRPr lang="zh-CN" altLang="en-US"/>
        </a:p>
      </dgm:t>
    </dgm:pt>
    <dgm:pt modelId="{1DE96B6C-8A4F-4904-93AD-6C2F4C90C34F}" type="sibTrans" cxnId="{B2B83CA9-2654-4B33-82BF-BAA85A0EA20A}">
      <dgm:prSet/>
      <dgm:spPr/>
      <dgm:t>
        <a:bodyPr/>
        <a:lstStyle/>
        <a:p>
          <a:endParaRPr lang="zh-CN" altLang="en-US"/>
        </a:p>
      </dgm:t>
    </dgm:pt>
    <dgm:pt modelId="{8F32126B-95C0-4668-A2EC-29CF8479AA4C}">
      <dgm:prSet custT="1"/>
      <dgm:spPr/>
      <dgm:t>
        <a:bodyPr/>
        <a:lstStyle/>
        <a:p>
          <a:pPr rtl="0"/>
          <a:r>
            <a:rPr lang="zh-CN" altLang="en-US" sz="2000" b="1" dirty="0" smtClean="0"/>
            <a:t>注意事项</a:t>
          </a:r>
          <a:endParaRPr lang="en-US" sz="2000" b="1" dirty="0"/>
        </a:p>
      </dgm:t>
    </dgm:pt>
    <dgm:pt modelId="{8DC35E3F-06A1-468E-9DB9-ACC697B66115}" type="parTrans" cxnId="{59E21ACE-0BC2-4ABD-92A8-D4344D422B8B}">
      <dgm:prSet/>
      <dgm:spPr/>
      <dgm:t>
        <a:bodyPr/>
        <a:lstStyle/>
        <a:p>
          <a:endParaRPr lang="zh-CN" altLang="en-US"/>
        </a:p>
      </dgm:t>
    </dgm:pt>
    <dgm:pt modelId="{E56F4952-419A-4C56-80FE-FF602C1D9317}" type="sibTrans" cxnId="{59E21ACE-0BC2-4ABD-92A8-D4344D422B8B}">
      <dgm:prSet/>
      <dgm:spPr/>
      <dgm:t>
        <a:bodyPr/>
        <a:lstStyle/>
        <a:p>
          <a:endParaRPr lang="zh-CN" altLang="en-US"/>
        </a:p>
      </dgm:t>
    </dgm:pt>
    <dgm:pt modelId="{CD603F3C-E8AA-4F36-9B87-BD2A9C689926}">
      <dgm:prSet/>
      <dgm:spPr/>
      <dgm:t>
        <a:bodyPr/>
        <a:lstStyle/>
        <a:p>
          <a:pPr rtl="0"/>
          <a:endParaRPr lang="zh-CN" b="1" dirty="0"/>
        </a:p>
      </dgm:t>
    </dgm:pt>
    <dgm:pt modelId="{3027F6DE-8AC8-49A1-A227-E1C2D830557B}" type="parTrans" cxnId="{B4FACD19-EBC4-4B2B-82E1-16A4FB2892C0}">
      <dgm:prSet/>
      <dgm:spPr/>
      <dgm:t>
        <a:bodyPr/>
        <a:lstStyle/>
        <a:p>
          <a:endParaRPr lang="zh-CN" altLang="en-US"/>
        </a:p>
      </dgm:t>
    </dgm:pt>
    <dgm:pt modelId="{C5B5975D-304D-41EC-A45C-6E1E130A1C91}" type="sibTrans" cxnId="{B4FACD19-EBC4-4B2B-82E1-16A4FB2892C0}">
      <dgm:prSet/>
      <dgm:spPr/>
      <dgm:t>
        <a:bodyPr/>
        <a:lstStyle/>
        <a:p>
          <a:endParaRPr lang="zh-CN" altLang="en-US"/>
        </a:p>
      </dgm:t>
    </dgm:pt>
    <dgm:pt modelId="{E249A3D5-D19D-4A7A-B7FC-70B8ABF15727}" type="pres">
      <dgm:prSet presAssocID="{B2421D09-5CAC-4B8F-80AB-F74B8EA7A1F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7BDEEE3F-A95D-40EC-9F6A-9972E7027A61}" type="pres">
      <dgm:prSet presAssocID="{B2421D09-5CAC-4B8F-80AB-F74B8EA7A1FC}" presName="arrow" presStyleLbl="bgShp" presStyleIdx="0" presStyleCnt="1" custLinFactNeighborX="-1111"/>
      <dgm:spPr/>
    </dgm:pt>
    <dgm:pt modelId="{252739AF-8ADC-4FCF-8E79-2B55BF43737A}" type="pres">
      <dgm:prSet presAssocID="{B2421D09-5CAC-4B8F-80AB-F74B8EA7A1FC}" presName="points" presStyleCnt="0"/>
      <dgm:spPr/>
    </dgm:pt>
    <dgm:pt modelId="{8CE10981-4A30-40DA-BF5A-22AC6415C24B}" type="pres">
      <dgm:prSet presAssocID="{C9BB9C89-98F7-4D1B-9A7E-45899506F89B}" presName="compositeA" presStyleCnt="0"/>
      <dgm:spPr/>
    </dgm:pt>
    <dgm:pt modelId="{FE0E35B3-D843-4AB0-AB56-499C4BBDAB65}" type="pres">
      <dgm:prSet presAssocID="{C9BB9C89-98F7-4D1B-9A7E-45899506F89B}" presName="textA" presStyleLbl="revTx" presStyleIdx="0" presStyleCnt="6" custScaleX="207230" custScaleY="69388" custLinFactNeighborX="55003" custLinFactNeighborY="2806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E56DF55-FA75-4F4D-A9A5-136A85027C48}" type="pres">
      <dgm:prSet presAssocID="{C9BB9C89-98F7-4D1B-9A7E-45899506F89B}" presName="circleA" presStyleLbl="node1" presStyleIdx="0" presStyleCnt="6" custLinFactX="230665" custLinFactNeighborX="300000" custLinFactNeighborY="31029"/>
      <dgm:spPr/>
      <dgm:t>
        <a:bodyPr/>
        <a:lstStyle/>
        <a:p>
          <a:endParaRPr lang="zh-CN" altLang="en-US"/>
        </a:p>
      </dgm:t>
    </dgm:pt>
    <dgm:pt modelId="{0A76958A-515A-4C96-A2B2-408BE5DCFF13}" type="pres">
      <dgm:prSet presAssocID="{C9BB9C89-98F7-4D1B-9A7E-45899506F89B}" presName="spaceA" presStyleCnt="0"/>
      <dgm:spPr/>
    </dgm:pt>
    <dgm:pt modelId="{F2575FE6-FA45-452C-BEED-EAFEECB11284}" type="pres">
      <dgm:prSet presAssocID="{D7FBC01E-8E8E-4F72-8910-BC8674E3FB23}" presName="space" presStyleCnt="0"/>
      <dgm:spPr/>
    </dgm:pt>
    <dgm:pt modelId="{BF12B65E-5454-4A95-B7EB-C4DACBEA3613}" type="pres">
      <dgm:prSet presAssocID="{F53C58A5-371C-453C-8274-9DCEA49B97B7}" presName="compositeB" presStyleCnt="0"/>
      <dgm:spPr/>
    </dgm:pt>
    <dgm:pt modelId="{9FF9D6CB-E7FA-4D33-AC62-4F9FAB559E9A}" type="pres">
      <dgm:prSet presAssocID="{F53C58A5-371C-453C-8274-9DCEA49B97B7}" presName="textB" presStyleLbl="revTx" presStyleIdx="1" presStyleCnt="6" custScaleX="182767" custScaleY="46213" custLinFactNeighborX="27864" custLinFactNeighborY="-4245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76877DA-1158-4320-99DD-A78BC58166DF}" type="pres">
      <dgm:prSet presAssocID="{F53C58A5-371C-453C-8274-9DCEA49B97B7}" presName="circleB" presStyleLbl="node1" presStyleIdx="1" presStyleCnt="6" custLinFactX="-100000" custLinFactNeighborX="-137054" custLinFactNeighborY="-56225"/>
      <dgm:spPr/>
      <dgm:t>
        <a:bodyPr/>
        <a:lstStyle/>
        <a:p>
          <a:endParaRPr lang="zh-CN" altLang="en-US"/>
        </a:p>
      </dgm:t>
    </dgm:pt>
    <dgm:pt modelId="{1B654201-AA9C-45AA-A70C-00CDBACB87A3}" type="pres">
      <dgm:prSet presAssocID="{F53C58A5-371C-453C-8274-9DCEA49B97B7}" presName="spaceB" presStyleCnt="0"/>
      <dgm:spPr/>
    </dgm:pt>
    <dgm:pt modelId="{CE6C2880-DF70-4AB5-B718-7B0C82435BE9}" type="pres">
      <dgm:prSet presAssocID="{1980A0A4-8B16-49D2-B104-3379D5542DC4}" presName="space" presStyleCnt="0"/>
      <dgm:spPr/>
    </dgm:pt>
    <dgm:pt modelId="{31ADC5FE-BFD5-477B-92B5-5FCBE456B4CB}" type="pres">
      <dgm:prSet presAssocID="{70728E5B-70AD-4B5F-BF9E-698FFC3CB65A}" presName="compositeA" presStyleCnt="0"/>
      <dgm:spPr/>
    </dgm:pt>
    <dgm:pt modelId="{900F36A5-90D5-4189-9A21-F3F03DFF489F}" type="pres">
      <dgm:prSet presAssocID="{70728E5B-70AD-4B5F-BF9E-698FFC3CB65A}" presName="textA" presStyleLbl="revTx" presStyleIdx="2" presStyleCnt="6" custScaleX="192123" custScaleY="53061" custLinFactNeighborX="-5647" custLinFactNeighborY="4195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F35D1C5-78CB-427B-A573-B257076925F9}" type="pres">
      <dgm:prSet presAssocID="{70728E5B-70AD-4B5F-BF9E-698FFC3CB65A}" presName="circleA" presStyleLbl="node1" presStyleIdx="2" presStyleCnt="6" custLinFactX="-135102" custLinFactNeighborX="-200000" custLinFactNeighborY="47960"/>
      <dgm:spPr/>
    </dgm:pt>
    <dgm:pt modelId="{B13672CA-3EAE-4BD3-82D6-4F791DD7F81C}" type="pres">
      <dgm:prSet presAssocID="{70728E5B-70AD-4B5F-BF9E-698FFC3CB65A}" presName="spaceA" presStyleCnt="0"/>
      <dgm:spPr/>
    </dgm:pt>
    <dgm:pt modelId="{F489CBBC-1E01-47FF-A713-0E23026F1CA5}" type="pres">
      <dgm:prSet presAssocID="{AC8BBA73-B628-41B1-BE83-3D7354F3C7B5}" presName="space" presStyleCnt="0"/>
      <dgm:spPr/>
    </dgm:pt>
    <dgm:pt modelId="{003709AB-3D7A-4F67-A524-F812AE60FFC1}" type="pres">
      <dgm:prSet presAssocID="{AE78CCC3-BFCB-4B4B-B7DE-61578A6BE4FA}" presName="compositeB" presStyleCnt="0"/>
      <dgm:spPr/>
    </dgm:pt>
    <dgm:pt modelId="{21B5B320-293A-4840-A7B3-E353D474234C}" type="pres">
      <dgm:prSet presAssocID="{AE78CCC3-BFCB-4B4B-B7DE-61578A6BE4FA}" presName="textB" presStyleLbl="revTx" presStyleIdx="3" presStyleCnt="6" custScaleX="156368" custScaleY="53062" custLinFactNeighborX="9183" custLinFactNeighborY="-3792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E889E0-E6F6-4803-AB20-3BF8F303F869}" type="pres">
      <dgm:prSet presAssocID="{AE78CCC3-BFCB-4B4B-B7DE-61578A6BE4FA}" presName="circleB" presStyleLbl="node1" presStyleIdx="3" presStyleCnt="6" custLinFactX="-33481" custLinFactNeighborX="-100000" custLinFactNeighborY="-45918"/>
      <dgm:spPr/>
    </dgm:pt>
    <dgm:pt modelId="{F32BB039-C4A1-4CFF-B17C-3E5EA0DC77DD}" type="pres">
      <dgm:prSet presAssocID="{AE78CCC3-BFCB-4B4B-B7DE-61578A6BE4FA}" presName="spaceB" presStyleCnt="0"/>
      <dgm:spPr/>
    </dgm:pt>
    <dgm:pt modelId="{F6AD92F5-F932-4B5E-B66D-85D0455063B3}" type="pres">
      <dgm:prSet presAssocID="{1DE96B6C-8A4F-4904-93AD-6C2F4C90C34F}" presName="space" presStyleCnt="0"/>
      <dgm:spPr/>
    </dgm:pt>
    <dgm:pt modelId="{EC65DEE1-0D45-42E5-802A-5D605301F7E9}" type="pres">
      <dgm:prSet presAssocID="{8F32126B-95C0-4668-A2EC-29CF8479AA4C}" presName="compositeA" presStyleCnt="0"/>
      <dgm:spPr/>
    </dgm:pt>
    <dgm:pt modelId="{4C1E2074-C39A-4209-8DEA-A9796454BB25}" type="pres">
      <dgm:prSet presAssocID="{8F32126B-95C0-4668-A2EC-29CF8479AA4C}" presName="textA" presStyleLbl="revTx" presStyleIdx="4" presStyleCnt="6" custScaleX="147083" custScaleY="49694" custLinFactNeighborX="73507" custLinFactNeighborY="4487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ECBB35-6214-41C4-A968-12CFECD80E84}" type="pres">
      <dgm:prSet presAssocID="{8F32126B-95C0-4668-A2EC-29CF8479AA4C}" presName="circleA" presStyleLbl="node1" presStyleIdx="4" presStyleCnt="6" custLinFactX="-41823" custLinFactNeighborX="-100000" custLinFactNeighborY="51327"/>
      <dgm:spPr/>
    </dgm:pt>
    <dgm:pt modelId="{BF6B7272-9300-4A63-978F-5241F9111143}" type="pres">
      <dgm:prSet presAssocID="{8F32126B-95C0-4668-A2EC-29CF8479AA4C}" presName="spaceA" presStyleCnt="0"/>
      <dgm:spPr/>
    </dgm:pt>
    <dgm:pt modelId="{70811193-E088-4D42-B5B2-04754278C173}" type="pres">
      <dgm:prSet presAssocID="{E56F4952-419A-4C56-80FE-FF602C1D9317}" presName="space" presStyleCnt="0"/>
      <dgm:spPr/>
    </dgm:pt>
    <dgm:pt modelId="{F641ADB2-CF67-4C16-B354-E7DF2A8E2ABA}" type="pres">
      <dgm:prSet presAssocID="{CD603F3C-E8AA-4F36-9B87-BD2A9C689926}" presName="compositeB" presStyleCnt="0"/>
      <dgm:spPr/>
    </dgm:pt>
    <dgm:pt modelId="{A59037E3-88E4-4E52-BA71-C28072FA723A}" type="pres">
      <dgm:prSet presAssocID="{CD603F3C-E8AA-4F36-9B87-BD2A9C689926}" presName="textB" presStyleLbl="revTx" presStyleIdx="5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1D9774A-5D61-4A57-9C7C-0C1FABDE13EF}" type="pres">
      <dgm:prSet presAssocID="{CD603F3C-E8AA-4F36-9B87-BD2A9C689926}" presName="circleB" presStyleLbl="node1" presStyleIdx="5" presStyleCnt="6" custLinFactX="-3088" custLinFactNeighborX="-100000"/>
      <dgm:spPr/>
    </dgm:pt>
    <dgm:pt modelId="{5923C693-FF30-4CD9-9FBF-B8EF0F5363C2}" type="pres">
      <dgm:prSet presAssocID="{CD603F3C-E8AA-4F36-9B87-BD2A9C689926}" presName="spaceB" presStyleCnt="0"/>
      <dgm:spPr/>
    </dgm:pt>
  </dgm:ptLst>
  <dgm:cxnLst>
    <dgm:cxn modelId="{3394818D-83CF-49C6-89CC-2DA0CE4F52E9}" type="presOf" srcId="{70728E5B-70AD-4B5F-BF9E-698FFC3CB65A}" destId="{900F36A5-90D5-4189-9A21-F3F03DFF489F}" srcOrd="0" destOrd="0" presId="urn:microsoft.com/office/officeart/2005/8/layout/hProcess11"/>
    <dgm:cxn modelId="{B4FACD19-EBC4-4B2B-82E1-16A4FB2892C0}" srcId="{B2421D09-5CAC-4B8F-80AB-F74B8EA7A1FC}" destId="{CD603F3C-E8AA-4F36-9B87-BD2A9C689926}" srcOrd="5" destOrd="0" parTransId="{3027F6DE-8AC8-49A1-A227-E1C2D830557B}" sibTransId="{C5B5975D-304D-41EC-A45C-6E1E130A1C91}"/>
    <dgm:cxn modelId="{E2A085E7-4E24-4875-AE92-A286C390B703}" srcId="{B2421D09-5CAC-4B8F-80AB-F74B8EA7A1FC}" destId="{F53C58A5-371C-453C-8274-9DCEA49B97B7}" srcOrd="1" destOrd="0" parTransId="{4107F40E-D013-4E09-B00D-276ED342402E}" sibTransId="{1980A0A4-8B16-49D2-B104-3379D5542DC4}"/>
    <dgm:cxn modelId="{ABB23E69-6D36-4552-B9A0-75508E7C1B24}" type="presOf" srcId="{C9BB9C89-98F7-4D1B-9A7E-45899506F89B}" destId="{FE0E35B3-D843-4AB0-AB56-499C4BBDAB65}" srcOrd="0" destOrd="0" presId="urn:microsoft.com/office/officeart/2005/8/layout/hProcess11"/>
    <dgm:cxn modelId="{18503015-40FB-4C10-A580-170606195192}" srcId="{B2421D09-5CAC-4B8F-80AB-F74B8EA7A1FC}" destId="{C9BB9C89-98F7-4D1B-9A7E-45899506F89B}" srcOrd="0" destOrd="0" parTransId="{D6249DE4-AF91-4405-9A4B-75660ED3A3C9}" sibTransId="{D7FBC01E-8E8E-4F72-8910-BC8674E3FB23}"/>
    <dgm:cxn modelId="{54F659BA-A98F-43DC-A93E-A4E9139A3665}" type="presOf" srcId="{F53C58A5-371C-453C-8274-9DCEA49B97B7}" destId="{9FF9D6CB-E7FA-4D33-AC62-4F9FAB559E9A}" srcOrd="0" destOrd="0" presId="urn:microsoft.com/office/officeart/2005/8/layout/hProcess11"/>
    <dgm:cxn modelId="{2D80C85A-59CB-40FD-88F5-8CD848B8A059}" type="presOf" srcId="{AE78CCC3-BFCB-4B4B-B7DE-61578A6BE4FA}" destId="{21B5B320-293A-4840-A7B3-E353D474234C}" srcOrd="0" destOrd="0" presId="urn:microsoft.com/office/officeart/2005/8/layout/hProcess11"/>
    <dgm:cxn modelId="{AE89E04A-656A-4BB4-A564-E295D0ED2B74}" type="presOf" srcId="{CD603F3C-E8AA-4F36-9B87-BD2A9C689926}" destId="{A59037E3-88E4-4E52-BA71-C28072FA723A}" srcOrd="0" destOrd="0" presId="urn:microsoft.com/office/officeart/2005/8/layout/hProcess11"/>
    <dgm:cxn modelId="{95738418-90C2-4A0B-BD1F-6D93646C082F}" srcId="{B2421D09-5CAC-4B8F-80AB-F74B8EA7A1FC}" destId="{70728E5B-70AD-4B5F-BF9E-698FFC3CB65A}" srcOrd="2" destOrd="0" parTransId="{20FB9522-1312-4E18-BA93-6D9063B6AB75}" sibTransId="{AC8BBA73-B628-41B1-BE83-3D7354F3C7B5}"/>
    <dgm:cxn modelId="{F8F5E0E7-DDAE-42EE-86C5-ED38427DA080}" type="presOf" srcId="{8F32126B-95C0-4668-A2EC-29CF8479AA4C}" destId="{4C1E2074-C39A-4209-8DEA-A9796454BB25}" srcOrd="0" destOrd="0" presId="urn:microsoft.com/office/officeart/2005/8/layout/hProcess11"/>
    <dgm:cxn modelId="{59E21ACE-0BC2-4ABD-92A8-D4344D422B8B}" srcId="{B2421D09-5CAC-4B8F-80AB-F74B8EA7A1FC}" destId="{8F32126B-95C0-4668-A2EC-29CF8479AA4C}" srcOrd="4" destOrd="0" parTransId="{8DC35E3F-06A1-468E-9DB9-ACC697B66115}" sibTransId="{E56F4952-419A-4C56-80FE-FF602C1D9317}"/>
    <dgm:cxn modelId="{B2B83CA9-2654-4B33-82BF-BAA85A0EA20A}" srcId="{B2421D09-5CAC-4B8F-80AB-F74B8EA7A1FC}" destId="{AE78CCC3-BFCB-4B4B-B7DE-61578A6BE4FA}" srcOrd="3" destOrd="0" parTransId="{1BE231CA-7D30-48C7-A588-53A515544BE4}" sibTransId="{1DE96B6C-8A4F-4904-93AD-6C2F4C90C34F}"/>
    <dgm:cxn modelId="{10E438EE-6894-4315-857B-A8F45B5768D3}" type="presOf" srcId="{B2421D09-5CAC-4B8F-80AB-F74B8EA7A1FC}" destId="{E249A3D5-D19D-4A7A-B7FC-70B8ABF15727}" srcOrd="0" destOrd="0" presId="urn:microsoft.com/office/officeart/2005/8/layout/hProcess11"/>
    <dgm:cxn modelId="{A5BC7291-09F4-44A4-9CB2-E88ADE835273}" type="presParOf" srcId="{E249A3D5-D19D-4A7A-B7FC-70B8ABF15727}" destId="{7BDEEE3F-A95D-40EC-9F6A-9972E7027A61}" srcOrd="0" destOrd="0" presId="urn:microsoft.com/office/officeart/2005/8/layout/hProcess11"/>
    <dgm:cxn modelId="{4FD9317A-F817-41BA-B051-78778CED6340}" type="presParOf" srcId="{E249A3D5-D19D-4A7A-B7FC-70B8ABF15727}" destId="{252739AF-8ADC-4FCF-8E79-2B55BF43737A}" srcOrd="1" destOrd="0" presId="urn:microsoft.com/office/officeart/2005/8/layout/hProcess11"/>
    <dgm:cxn modelId="{090665A7-D0D3-47E7-9923-754629D0BC2D}" type="presParOf" srcId="{252739AF-8ADC-4FCF-8E79-2B55BF43737A}" destId="{8CE10981-4A30-40DA-BF5A-22AC6415C24B}" srcOrd="0" destOrd="0" presId="urn:microsoft.com/office/officeart/2005/8/layout/hProcess11"/>
    <dgm:cxn modelId="{118C0670-FD7D-42B0-BF13-2B0E62F1D61D}" type="presParOf" srcId="{8CE10981-4A30-40DA-BF5A-22AC6415C24B}" destId="{FE0E35B3-D843-4AB0-AB56-499C4BBDAB65}" srcOrd="0" destOrd="0" presId="urn:microsoft.com/office/officeart/2005/8/layout/hProcess11"/>
    <dgm:cxn modelId="{754A0139-757F-43E3-BBBB-9B1A46239555}" type="presParOf" srcId="{8CE10981-4A30-40DA-BF5A-22AC6415C24B}" destId="{1E56DF55-FA75-4F4D-A9A5-136A85027C48}" srcOrd="1" destOrd="0" presId="urn:microsoft.com/office/officeart/2005/8/layout/hProcess11"/>
    <dgm:cxn modelId="{50469764-BD55-4D8F-B175-699DD4739C56}" type="presParOf" srcId="{8CE10981-4A30-40DA-BF5A-22AC6415C24B}" destId="{0A76958A-515A-4C96-A2B2-408BE5DCFF13}" srcOrd="2" destOrd="0" presId="urn:microsoft.com/office/officeart/2005/8/layout/hProcess11"/>
    <dgm:cxn modelId="{2C302628-3E1D-403B-8B88-F2711B5F9C4A}" type="presParOf" srcId="{252739AF-8ADC-4FCF-8E79-2B55BF43737A}" destId="{F2575FE6-FA45-452C-BEED-EAFEECB11284}" srcOrd="1" destOrd="0" presId="urn:microsoft.com/office/officeart/2005/8/layout/hProcess11"/>
    <dgm:cxn modelId="{2AAB3BCE-8272-451E-BE38-3EC4AECA528E}" type="presParOf" srcId="{252739AF-8ADC-4FCF-8E79-2B55BF43737A}" destId="{BF12B65E-5454-4A95-B7EB-C4DACBEA3613}" srcOrd="2" destOrd="0" presId="urn:microsoft.com/office/officeart/2005/8/layout/hProcess11"/>
    <dgm:cxn modelId="{F13AEE99-B1A5-4310-93F8-FEF71B856C1F}" type="presParOf" srcId="{BF12B65E-5454-4A95-B7EB-C4DACBEA3613}" destId="{9FF9D6CB-E7FA-4D33-AC62-4F9FAB559E9A}" srcOrd="0" destOrd="0" presId="urn:microsoft.com/office/officeart/2005/8/layout/hProcess11"/>
    <dgm:cxn modelId="{79F5C0E8-43FC-44DA-B688-DCA763FA38C2}" type="presParOf" srcId="{BF12B65E-5454-4A95-B7EB-C4DACBEA3613}" destId="{476877DA-1158-4320-99DD-A78BC58166DF}" srcOrd="1" destOrd="0" presId="urn:microsoft.com/office/officeart/2005/8/layout/hProcess11"/>
    <dgm:cxn modelId="{112CBC97-BF34-4614-8E0A-D3FFA8ACA564}" type="presParOf" srcId="{BF12B65E-5454-4A95-B7EB-C4DACBEA3613}" destId="{1B654201-AA9C-45AA-A70C-00CDBACB87A3}" srcOrd="2" destOrd="0" presId="urn:microsoft.com/office/officeart/2005/8/layout/hProcess11"/>
    <dgm:cxn modelId="{009823F5-C7DC-4136-AF8D-EBA208766BD0}" type="presParOf" srcId="{252739AF-8ADC-4FCF-8E79-2B55BF43737A}" destId="{CE6C2880-DF70-4AB5-B718-7B0C82435BE9}" srcOrd="3" destOrd="0" presId="urn:microsoft.com/office/officeart/2005/8/layout/hProcess11"/>
    <dgm:cxn modelId="{E5D890E0-CC49-4E38-841A-4B2C6F23F306}" type="presParOf" srcId="{252739AF-8ADC-4FCF-8E79-2B55BF43737A}" destId="{31ADC5FE-BFD5-477B-92B5-5FCBE456B4CB}" srcOrd="4" destOrd="0" presId="urn:microsoft.com/office/officeart/2005/8/layout/hProcess11"/>
    <dgm:cxn modelId="{20D2E13F-D292-4A0A-AB9C-63A93ECBE272}" type="presParOf" srcId="{31ADC5FE-BFD5-477B-92B5-5FCBE456B4CB}" destId="{900F36A5-90D5-4189-9A21-F3F03DFF489F}" srcOrd="0" destOrd="0" presId="urn:microsoft.com/office/officeart/2005/8/layout/hProcess11"/>
    <dgm:cxn modelId="{26D0011E-2D0C-4ED0-9EC3-E3ADAD629DA4}" type="presParOf" srcId="{31ADC5FE-BFD5-477B-92B5-5FCBE456B4CB}" destId="{7F35D1C5-78CB-427B-A573-B257076925F9}" srcOrd="1" destOrd="0" presId="urn:microsoft.com/office/officeart/2005/8/layout/hProcess11"/>
    <dgm:cxn modelId="{49B634F0-1A41-44B1-806E-81674C9E98C3}" type="presParOf" srcId="{31ADC5FE-BFD5-477B-92B5-5FCBE456B4CB}" destId="{B13672CA-3EAE-4BD3-82D6-4F791DD7F81C}" srcOrd="2" destOrd="0" presId="urn:microsoft.com/office/officeart/2005/8/layout/hProcess11"/>
    <dgm:cxn modelId="{88C0EF62-5D37-437B-9B1A-A3FF1AEADCBF}" type="presParOf" srcId="{252739AF-8ADC-4FCF-8E79-2B55BF43737A}" destId="{F489CBBC-1E01-47FF-A713-0E23026F1CA5}" srcOrd="5" destOrd="0" presId="urn:microsoft.com/office/officeart/2005/8/layout/hProcess11"/>
    <dgm:cxn modelId="{170DAEC0-5185-4489-BB34-57F57D448986}" type="presParOf" srcId="{252739AF-8ADC-4FCF-8E79-2B55BF43737A}" destId="{003709AB-3D7A-4F67-A524-F812AE60FFC1}" srcOrd="6" destOrd="0" presId="urn:microsoft.com/office/officeart/2005/8/layout/hProcess11"/>
    <dgm:cxn modelId="{EEC194F2-CD5B-46E1-9C2F-B8CD44DC3E70}" type="presParOf" srcId="{003709AB-3D7A-4F67-A524-F812AE60FFC1}" destId="{21B5B320-293A-4840-A7B3-E353D474234C}" srcOrd="0" destOrd="0" presId="urn:microsoft.com/office/officeart/2005/8/layout/hProcess11"/>
    <dgm:cxn modelId="{57F4F2A9-CB38-411F-9DA2-C23694389CD4}" type="presParOf" srcId="{003709AB-3D7A-4F67-A524-F812AE60FFC1}" destId="{DFE889E0-E6F6-4803-AB20-3BF8F303F869}" srcOrd="1" destOrd="0" presId="urn:microsoft.com/office/officeart/2005/8/layout/hProcess11"/>
    <dgm:cxn modelId="{D102896E-4D43-4ED0-B4DB-04FDB0C32220}" type="presParOf" srcId="{003709AB-3D7A-4F67-A524-F812AE60FFC1}" destId="{F32BB039-C4A1-4CFF-B17C-3E5EA0DC77DD}" srcOrd="2" destOrd="0" presId="urn:microsoft.com/office/officeart/2005/8/layout/hProcess11"/>
    <dgm:cxn modelId="{A71EDC54-242D-473E-A5F5-F2CF9219039E}" type="presParOf" srcId="{252739AF-8ADC-4FCF-8E79-2B55BF43737A}" destId="{F6AD92F5-F932-4B5E-B66D-85D0455063B3}" srcOrd="7" destOrd="0" presId="urn:microsoft.com/office/officeart/2005/8/layout/hProcess11"/>
    <dgm:cxn modelId="{B57253E6-8748-41C9-A875-622D61734CD1}" type="presParOf" srcId="{252739AF-8ADC-4FCF-8E79-2B55BF43737A}" destId="{EC65DEE1-0D45-42E5-802A-5D605301F7E9}" srcOrd="8" destOrd="0" presId="urn:microsoft.com/office/officeart/2005/8/layout/hProcess11"/>
    <dgm:cxn modelId="{D9AB50FC-A4FB-487C-BD5B-65EB475779C9}" type="presParOf" srcId="{EC65DEE1-0D45-42E5-802A-5D605301F7E9}" destId="{4C1E2074-C39A-4209-8DEA-A9796454BB25}" srcOrd="0" destOrd="0" presId="urn:microsoft.com/office/officeart/2005/8/layout/hProcess11"/>
    <dgm:cxn modelId="{A49E034C-78A0-48A1-AC9B-9B6FF26CEB95}" type="presParOf" srcId="{EC65DEE1-0D45-42E5-802A-5D605301F7E9}" destId="{34ECBB35-6214-41C4-A968-12CFECD80E84}" srcOrd="1" destOrd="0" presId="urn:microsoft.com/office/officeart/2005/8/layout/hProcess11"/>
    <dgm:cxn modelId="{D1241F63-5D54-4150-8BEB-26D16A82729F}" type="presParOf" srcId="{EC65DEE1-0D45-42E5-802A-5D605301F7E9}" destId="{BF6B7272-9300-4A63-978F-5241F9111143}" srcOrd="2" destOrd="0" presId="urn:microsoft.com/office/officeart/2005/8/layout/hProcess11"/>
    <dgm:cxn modelId="{B42F1241-E04C-41CE-AD65-5D699C7E46BD}" type="presParOf" srcId="{252739AF-8ADC-4FCF-8E79-2B55BF43737A}" destId="{70811193-E088-4D42-B5B2-04754278C173}" srcOrd="9" destOrd="0" presId="urn:microsoft.com/office/officeart/2005/8/layout/hProcess11"/>
    <dgm:cxn modelId="{A42C6C66-E3F2-40EF-9B87-E99D11430859}" type="presParOf" srcId="{252739AF-8ADC-4FCF-8E79-2B55BF43737A}" destId="{F641ADB2-CF67-4C16-B354-E7DF2A8E2ABA}" srcOrd="10" destOrd="0" presId="urn:microsoft.com/office/officeart/2005/8/layout/hProcess11"/>
    <dgm:cxn modelId="{16C93ED7-CC01-4F1F-BC66-A28E60DDD43F}" type="presParOf" srcId="{F641ADB2-CF67-4C16-B354-E7DF2A8E2ABA}" destId="{A59037E3-88E4-4E52-BA71-C28072FA723A}" srcOrd="0" destOrd="0" presId="urn:microsoft.com/office/officeart/2005/8/layout/hProcess11"/>
    <dgm:cxn modelId="{E4D3B845-BA14-4A41-815C-4186199C9DBB}" type="presParOf" srcId="{F641ADB2-CF67-4C16-B354-E7DF2A8E2ABA}" destId="{D1D9774A-5D61-4A57-9C7C-0C1FABDE13EF}" srcOrd="1" destOrd="0" presId="urn:microsoft.com/office/officeart/2005/8/layout/hProcess11"/>
    <dgm:cxn modelId="{CEB02FFB-8DFA-4062-9ADD-27B1AA5E6C42}" type="presParOf" srcId="{F641ADB2-CF67-4C16-B354-E7DF2A8E2ABA}" destId="{5923C693-FF30-4CD9-9FBF-B8EF0F5363C2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2421D09-5CAC-4B8F-80AB-F74B8EA7A1FC}" type="doc">
      <dgm:prSet loTypeId="urn:microsoft.com/office/officeart/2005/8/layout/hProcess1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9BB9C89-98F7-4D1B-9A7E-45899506F89B}">
      <dgm:prSet custT="1"/>
      <dgm:spPr/>
      <dgm:t>
        <a:bodyPr/>
        <a:lstStyle/>
        <a:p>
          <a:pPr algn="ctr" rtl="0"/>
          <a:r>
            <a:rPr lang="zh-CN" altLang="en-US" sz="2000" b="1" dirty="0" smtClean="0">
              <a:solidFill>
                <a:schemeClr val="tx1"/>
              </a:solidFill>
            </a:rPr>
            <a:t>系统整体架构</a:t>
          </a:r>
          <a:endParaRPr lang="zh-CN" altLang="en-US" sz="2000" b="1" dirty="0">
            <a:solidFill>
              <a:schemeClr val="tx1"/>
            </a:solidFill>
          </a:endParaRPr>
        </a:p>
      </dgm:t>
    </dgm:pt>
    <dgm:pt modelId="{D6249DE4-AF91-4405-9A4B-75660ED3A3C9}" type="parTrans" cxnId="{18503015-40FB-4C10-A580-170606195192}">
      <dgm:prSet/>
      <dgm:spPr/>
      <dgm:t>
        <a:bodyPr/>
        <a:lstStyle/>
        <a:p>
          <a:endParaRPr lang="zh-CN" altLang="en-US"/>
        </a:p>
      </dgm:t>
    </dgm:pt>
    <dgm:pt modelId="{D7FBC01E-8E8E-4F72-8910-BC8674E3FB23}" type="sibTrans" cxnId="{18503015-40FB-4C10-A580-170606195192}">
      <dgm:prSet/>
      <dgm:spPr/>
      <dgm:t>
        <a:bodyPr/>
        <a:lstStyle/>
        <a:p>
          <a:endParaRPr lang="zh-CN" altLang="en-US"/>
        </a:p>
      </dgm:t>
    </dgm:pt>
    <dgm:pt modelId="{F53C58A5-371C-453C-8274-9DCEA49B97B7}">
      <dgm:prSet custT="1"/>
      <dgm:spPr/>
      <dgm:t>
        <a:bodyPr/>
        <a:lstStyle/>
        <a:p>
          <a:pPr rtl="0"/>
          <a:r>
            <a:rPr lang="zh-CN" altLang="en-US" sz="2000" b="1" dirty="0" smtClean="0">
              <a:solidFill>
                <a:schemeClr val="tx1"/>
              </a:solidFill>
            </a:rPr>
            <a:t>准备工作</a:t>
          </a:r>
          <a:endParaRPr lang="zh-CN" altLang="en-US" sz="2000" b="1" dirty="0">
            <a:solidFill>
              <a:schemeClr val="tx1"/>
            </a:solidFill>
          </a:endParaRPr>
        </a:p>
      </dgm:t>
    </dgm:pt>
    <dgm:pt modelId="{4107F40E-D013-4E09-B00D-276ED342402E}" type="parTrans" cxnId="{E2A085E7-4E24-4875-AE92-A286C390B703}">
      <dgm:prSet/>
      <dgm:spPr/>
      <dgm:t>
        <a:bodyPr/>
        <a:lstStyle/>
        <a:p>
          <a:endParaRPr lang="zh-CN" altLang="en-US"/>
        </a:p>
      </dgm:t>
    </dgm:pt>
    <dgm:pt modelId="{1980A0A4-8B16-49D2-B104-3379D5542DC4}" type="sibTrans" cxnId="{E2A085E7-4E24-4875-AE92-A286C390B703}">
      <dgm:prSet/>
      <dgm:spPr/>
      <dgm:t>
        <a:bodyPr/>
        <a:lstStyle/>
        <a:p>
          <a:endParaRPr lang="zh-CN" altLang="en-US"/>
        </a:p>
      </dgm:t>
    </dgm:pt>
    <dgm:pt modelId="{70728E5B-70AD-4B5F-BF9E-698FFC3CB65A}">
      <dgm:prSet custT="1"/>
      <dgm:spPr/>
      <dgm:t>
        <a:bodyPr/>
        <a:lstStyle/>
        <a:p>
          <a:pPr rtl="0"/>
          <a:r>
            <a:rPr lang="en-US" sz="2400" b="1" dirty="0" smtClean="0">
              <a:solidFill>
                <a:schemeClr val="tx1"/>
              </a:solidFill>
            </a:rPr>
            <a:t> </a:t>
          </a:r>
          <a:r>
            <a:rPr lang="zh-CN" altLang="en-US" sz="2400" b="1" dirty="0" smtClean="0">
              <a:solidFill>
                <a:srgbClr val="FF0000"/>
              </a:solidFill>
            </a:rPr>
            <a:t>投标文件</a:t>
          </a:r>
          <a:endParaRPr lang="en-US" sz="2400" b="1" dirty="0">
            <a:solidFill>
              <a:srgbClr val="FF0000"/>
            </a:solidFill>
          </a:endParaRPr>
        </a:p>
      </dgm:t>
    </dgm:pt>
    <dgm:pt modelId="{20FB9522-1312-4E18-BA93-6D9063B6AB75}" type="parTrans" cxnId="{95738418-90C2-4A0B-BD1F-6D93646C082F}">
      <dgm:prSet/>
      <dgm:spPr/>
      <dgm:t>
        <a:bodyPr/>
        <a:lstStyle/>
        <a:p>
          <a:endParaRPr lang="zh-CN" altLang="en-US"/>
        </a:p>
      </dgm:t>
    </dgm:pt>
    <dgm:pt modelId="{AC8BBA73-B628-41B1-BE83-3D7354F3C7B5}" type="sibTrans" cxnId="{95738418-90C2-4A0B-BD1F-6D93646C082F}">
      <dgm:prSet/>
      <dgm:spPr/>
      <dgm:t>
        <a:bodyPr/>
        <a:lstStyle/>
        <a:p>
          <a:endParaRPr lang="zh-CN" altLang="en-US"/>
        </a:p>
      </dgm:t>
    </dgm:pt>
    <dgm:pt modelId="{AE78CCC3-BFCB-4B4B-B7DE-61578A6BE4FA}">
      <dgm:prSet custT="1"/>
      <dgm:spPr/>
      <dgm:t>
        <a:bodyPr/>
        <a:lstStyle/>
        <a:p>
          <a:pPr rtl="0"/>
          <a:r>
            <a:rPr lang="zh-CN" altLang="en-US" sz="2000" b="1" dirty="0" smtClean="0">
              <a:latin typeface="+mn-ea"/>
              <a:ea typeface="+mn-ea"/>
            </a:rPr>
            <a:t>开标</a:t>
          </a:r>
          <a:endParaRPr lang="en-US" sz="2000" b="1" dirty="0">
            <a:latin typeface="+mn-ea"/>
            <a:ea typeface="+mn-ea"/>
          </a:endParaRPr>
        </a:p>
      </dgm:t>
    </dgm:pt>
    <dgm:pt modelId="{1BE231CA-7D30-48C7-A588-53A515544BE4}" type="parTrans" cxnId="{B2B83CA9-2654-4B33-82BF-BAA85A0EA20A}">
      <dgm:prSet/>
      <dgm:spPr/>
      <dgm:t>
        <a:bodyPr/>
        <a:lstStyle/>
        <a:p>
          <a:endParaRPr lang="zh-CN" altLang="en-US"/>
        </a:p>
      </dgm:t>
    </dgm:pt>
    <dgm:pt modelId="{1DE96B6C-8A4F-4904-93AD-6C2F4C90C34F}" type="sibTrans" cxnId="{B2B83CA9-2654-4B33-82BF-BAA85A0EA20A}">
      <dgm:prSet/>
      <dgm:spPr/>
      <dgm:t>
        <a:bodyPr/>
        <a:lstStyle/>
        <a:p>
          <a:endParaRPr lang="zh-CN" altLang="en-US"/>
        </a:p>
      </dgm:t>
    </dgm:pt>
    <dgm:pt modelId="{8F32126B-95C0-4668-A2EC-29CF8479AA4C}">
      <dgm:prSet custT="1"/>
      <dgm:spPr/>
      <dgm:t>
        <a:bodyPr/>
        <a:lstStyle/>
        <a:p>
          <a:pPr rtl="0"/>
          <a:r>
            <a:rPr lang="zh-CN" altLang="en-US" sz="2000" b="1" dirty="0" smtClean="0"/>
            <a:t>注意事项</a:t>
          </a:r>
          <a:endParaRPr lang="en-US" sz="2000" b="1" dirty="0"/>
        </a:p>
      </dgm:t>
    </dgm:pt>
    <dgm:pt modelId="{8DC35E3F-06A1-468E-9DB9-ACC697B66115}" type="parTrans" cxnId="{59E21ACE-0BC2-4ABD-92A8-D4344D422B8B}">
      <dgm:prSet/>
      <dgm:spPr/>
      <dgm:t>
        <a:bodyPr/>
        <a:lstStyle/>
        <a:p>
          <a:endParaRPr lang="zh-CN" altLang="en-US"/>
        </a:p>
      </dgm:t>
    </dgm:pt>
    <dgm:pt modelId="{E56F4952-419A-4C56-80FE-FF602C1D9317}" type="sibTrans" cxnId="{59E21ACE-0BC2-4ABD-92A8-D4344D422B8B}">
      <dgm:prSet/>
      <dgm:spPr/>
      <dgm:t>
        <a:bodyPr/>
        <a:lstStyle/>
        <a:p>
          <a:endParaRPr lang="zh-CN" altLang="en-US"/>
        </a:p>
      </dgm:t>
    </dgm:pt>
    <dgm:pt modelId="{CD603F3C-E8AA-4F36-9B87-BD2A9C689926}">
      <dgm:prSet/>
      <dgm:spPr/>
      <dgm:t>
        <a:bodyPr/>
        <a:lstStyle/>
        <a:p>
          <a:pPr rtl="0"/>
          <a:endParaRPr lang="zh-CN" b="1" dirty="0"/>
        </a:p>
      </dgm:t>
    </dgm:pt>
    <dgm:pt modelId="{3027F6DE-8AC8-49A1-A227-E1C2D830557B}" type="parTrans" cxnId="{B4FACD19-EBC4-4B2B-82E1-16A4FB2892C0}">
      <dgm:prSet/>
      <dgm:spPr/>
      <dgm:t>
        <a:bodyPr/>
        <a:lstStyle/>
        <a:p>
          <a:endParaRPr lang="zh-CN" altLang="en-US"/>
        </a:p>
      </dgm:t>
    </dgm:pt>
    <dgm:pt modelId="{C5B5975D-304D-41EC-A45C-6E1E130A1C91}" type="sibTrans" cxnId="{B4FACD19-EBC4-4B2B-82E1-16A4FB2892C0}">
      <dgm:prSet/>
      <dgm:spPr/>
      <dgm:t>
        <a:bodyPr/>
        <a:lstStyle/>
        <a:p>
          <a:endParaRPr lang="zh-CN" altLang="en-US"/>
        </a:p>
      </dgm:t>
    </dgm:pt>
    <dgm:pt modelId="{E249A3D5-D19D-4A7A-B7FC-70B8ABF15727}" type="pres">
      <dgm:prSet presAssocID="{B2421D09-5CAC-4B8F-80AB-F74B8EA7A1F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7BDEEE3F-A95D-40EC-9F6A-9972E7027A61}" type="pres">
      <dgm:prSet presAssocID="{B2421D09-5CAC-4B8F-80AB-F74B8EA7A1FC}" presName="arrow" presStyleLbl="bgShp" presStyleIdx="0" presStyleCnt="1" custLinFactNeighborX="-1111"/>
      <dgm:spPr/>
    </dgm:pt>
    <dgm:pt modelId="{252739AF-8ADC-4FCF-8E79-2B55BF43737A}" type="pres">
      <dgm:prSet presAssocID="{B2421D09-5CAC-4B8F-80AB-F74B8EA7A1FC}" presName="points" presStyleCnt="0"/>
      <dgm:spPr/>
    </dgm:pt>
    <dgm:pt modelId="{8CE10981-4A30-40DA-BF5A-22AC6415C24B}" type="pres">
      <dgm:prSet presAssocID="{C9BB9C89-98F7-4D1B-9A7E-45899506F89B}" presName="compositeA" presStyleCnt="0"/>
      <dgm:spPr/>
    </dgm:pt>
    <dgm:pt modelId="{FE0E35B3-D843-4AB0-AB56-499C4BBDAB65}" type="pres">
      <dgm:prSet presAssocID="{C9BB9C89-98F7-4D1B-9A7E-45899506F89B}" presName="textA" presStyleLbl="revTx" presStyleIdx="0" presStyleCnt="6" custScaleX="207230" custScaleY="69388" custLinFactNeighborX="55003" custLinFactNeighborY="2806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E56DF55-FA75-4F4D-A9A5-136A85027C48}" type="pres">
      <dgm:prSet presAssocID="{C9BB9C89-98F7-4D1B-9A7E-45899506F89B}" presName="circleA" presStyleLbl="node1" presStyleIdx="0" presStyleCnt="6" custLinFactX="230665" custLinFactNeighborX="300000" custLinFactNeighborY="31029"/>
      <dgm:spPr/>
      <dgm:t>
        <a:bodyPr/>
        <a:lstStyle/>
        <a:p>
          <a:endParaRPr lang="zh-CN" altLang="en-US"/>
        </a:p>
      </dgm:t>
    </dgm:pt>
    <dgm:pt modelId="{0A76958A-515A-4C96-A2B2-408BE5DCFF13}" type="pres">
      <dgm:prSet presAssocID="{C9BB9C89-98F7-4D1B-9A7E-45899506F89B}" presName="spaceA" presStyleCnt="0"/>
      <dgm:spPr/>
    </dgm:pt>
    <dgm:pt modelId="{F2575FE6-FA45-452C-BEED-EAFEECB11284}" type="pres">
      <dgm:prSet presAssocID="{D7FBC01E-8E8E-4F72-8910-BC8674E3FB23}" presName="space" presStyleCnt="0"/>
      <dgm:spPr/>
    </dgm:pt>
    <dgm:pt modelId="{BF12B65E-5454-4A95-B7EB-C4DACBEA3613}" type="pres">
      <dgm:prSet presAssocID="{F53C58A5-371C-453C-8274-9DCEA49B97B7}" presName="compositeB" presStyleCnt="0"/>
      <dgm:spPr/>
    </dgm:pt>
    <dgm:pt modelId="{9FF9D6CB-E7FA-4D33-AC62-4F9FAB559E9A}" type="pres">
      <dgm:prSet presAssocID="{F53C58A5-371C-453C-8274-9DCEA49B97B7}" presName="textB" presStyleLbl="revTx" presStyleIdx="1" presStyleCnt="6" custScaleX="182767" custScaleY="46213" custLinFactNeighborX="27864" custLinFactNeighborY="-4245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76877DA-1158-4320-99DD-A78BC58166DF}" type="pres">
      <dgm:prSet presAssocID="{F53C58A5-371C-453C-8274-9DCEA49B97B7}" presName="circleB" presStyleLbl="node1" presStyleIdx="1" presStyleCnt="6" custLinFactX="-100000" custLinFactNeighborX="-137054" custLinFactNeighborY="-56225"/>
      <dgm:spPr/>
      <dgm:t>
        <a:bodyPr/>
        <a:lstStyle/>
        <a:p>
          <a:endParaRPr lang="zh-CN" altLang="en-US"/>
        </a:p>
      </dgm:t>
    </dgm:pt>
    <dgm:pt modelId="{1B654201-AA9C-45AA-A70C-00CDBACB87A3}" type="pres">
      <dgm:prSet presAssocID="{F53C58A5-371C-453C-8274-9DCEA49B97B7}" presName="spaceB" presStyleCnt="0"/>
      <dgm:spPr/>
    </dgm:pt>
    <dgm:pt modelId="{CE6C2880-DF70-4AB5-B718-7B0C82435BE9}" type="pres">
      <dgm:prSet presAssocID="{1980A0A4-8B16-49D2-B104-3379D5542DC4}" presName="space" presStyleCnt="0"/>
      <dgm:spPr/>
    </dgm:pt>
    <dgm:pt modelId="{31ADC5FE-BFD5-477B-92B5-5FCBE456B4CB}" type="pres">
      <dgm:prSet presAssocID="{70728E5B-70AD-4B5F-BF9E-698FFC3CB65A}" presName="compositeA" presStyleCnt="0"/>
      <dgm:spPr/>
    </dgm:pt>
    <dgm:pt modelId="{900F36A5-90D5-4189-9A21-F3F03DFF489F}" type="pres">
      <dgm:prSet presAssocID="{70728E5B-70AD-4B5F-BF9E-698FFC3CB65A}" presName="textA" presStyleLbl="revTx" presStyleIdx="2" presStyleCnt="6" custScaleX="192123" custScaleY="53061" custLinFactNeighborX="-5647" custLinFactNeighborY="4195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F35D1C5-78CB-427B-A573-B257076925F9}" type="pres">
      <dgm:prSet presAssocID="{70728E5B-70AD-4B5F-BF9E-698FFC3CB65A}" presName="circleA" presStyleLbl="node1" presStyleIdx="2" presStyleCnt="6" custLinFactX="-135102" custLinFactNeighborX="-200000" custLinFactNeighborY="47960"/>
      <dgm:spPr/>
    </dgm:pt>
    <dgm:pt modelId="{B13672CA-3EAE-4BD3-82D6-4F791DD7F81C}" type="pres">
      <dgm:prSet presAssocID="{70728E5B-70AD-4B5F-BF9E-698FFC3CB65A}" presName="spaceA" presStyleCnt="0"/>
      <dgm:spPr/>
    </dgm:pt>
    <dgm:pt modelId="{F489CBBC-1E01-47FF-A713-0E23026F1CA5}" type="pres">
      <dgm:prSet presAssocID="{AC8BBA73-B628-41B1-BE83-3D7354F3C7B5}" presName="space" presStyleCnt="0"/>
      <dgm:spPr/>
    </dgm:pt>
    <dgm:pt modelId="{003709AB-3D7A-4F67-A524-F812AE60FFC1}" type="pres">
      <dgm:prSet presAssocID="{AE78CCC3-BFCB-4B4B-B7DE-61578A6BE4FA}" presName="compositeB" presStyleCnt="0"/>
      <dgm:spPr/>
    </dgm:pt>
    <dgm:pt modelId="{21B5B320-293A-4840-A7B3-E353D474234C}" type="pres">
      <dgm:prSet presAssocID="{AE78CCC3-BFCB-4B4B-B7DE-61578A6BE4FA}" presName="textB" presStyleLbl="revTx" presStyleIdx="3" presStyleCnt="6" custScaleX="156368" custScaleY="53062" custLinFactNeighborX="9183" custLinFactNeighborY="-3792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E889E0-E6F6-4803-AB20-3BF8F303F869}" type="pres">
      <dgm:prSet presAssocID="{AE78CCC3-BFCB-4B4B-B7DE-61578A6BE4FA}" presName="circleB" presStyleLbl="node1" presStyleIdx="3" presStyleCnt="6" custLinFactX="-33481" custLinFactNeighborX="-100000" custLinFactNeighborY="-45918"/>
      <dgm:spPr/>
    </dgm:pt>
    <dgm:pt modelId="{F32BB039-C4A1-4CFF-B17C-3E5EA0DC77DD}" type="pres">
      <dgm:prSet presAssocID="{AE78CCC3-BFCB-4B4B-B7DE-61578A6BE4FA}" presName="spaceB" presStyleCnt="0"/>
      <dgm:spPr/>
    </dgm:pt>
    <dgm:pt modelId="{F6AD92F5-F932-4B5E-B66D-85D0455063B3}" type="pres">
      <dgm:prSet presAssocID="{1DE96B6C-8A4F-4904-93AD-6C2F4C90C34F}" presName="space" presStyleCnt="0"/>
      <dgm:spPr/>
    </dgm:pt>
    <dgm:pt modelId="{EC65DEE1-0D45-42E5-802A-5D605301F7E9}" type="pres">
      <dgm:prSet presAssocID="{8F32126B-95C0-4668-A2EC-29CF8479AA4C}" presName="compositeA" presStyleCnt="0"/>
      <dgm:spPr/>
    </dgm:pt>
    <dgm:pt modelId="{4C1E2074-C39A-4209-8DEA-A9796454BB25}" type="pres">
      <dgm:prSet presAssocID="{8F32126B-95C0-4668-A2EC-29CF8479AA4C}" presName="textA" presStyleLbl="revTx" presStyleIdx="4" presStyleCnt="6" custScaleX="147083" custScaleY="49694" custLinFactNeighborX="73507" custLinFactNeighborY="4487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ECBB35-6214-41C4-A968-12CFECD80E84}" type="pres">
      <dgm:prSet presAssocID="{8F32126B-95C0-4668-A2EC-29CF8479AA4C}" presName="circleA" presStyleLbl="node1" presStyleIdx="4" presStyleCnt="6" custLinFactX="-41823" custLinFactNeighborX="-100000" custLinFactNeighborY="51327"/>
      <dgm:spPr/>
    </dgm:pt>
    <dgm:pt modelId="{BF6B7272-9300-4A63-978F-5241F9111143}" type="pres">
      <dgm:prSet presAssocID="{8F32126B-95C0-4668-A2EC-29CF8479AA4C}" presName="spaceA" presStyleCnt="0"/>
      <dgm:spPr/>
    </dgm:pt>
    <dgm:pt modelId="{70811193-E088-4D42-B5B2-04754278C173}" type="pres">
      <dgm:prSet presAssocID="{E56F4952-419A-4C56-80FE-FF602C1D9317}" presName="space" presStyleCnt="0"/>
      <dgm:spPr/>
    </dgm:pt>
    <dgm:pt modelId="{F641ADB2-CF67-4C16-B354-E7DF2A8E2ABA}" type="pres">
      <dgm:prSet presAssocID="{CD603F3C-E8AA-4F36-9B87-BD2A9C689926}" presName="compositeB" presStyleCnt="0"/>
      <dgm:spPr/>
    </dgm:pt>
    <dgm:pt modelId="{A59037E3-88E4-4E52-BA71-C28072FA723A}" type="pres">
      <dgm:prSet presAssocID="{CD603F3C-E8AA-4F36-9B87-BD2A9C689926}" presName="textB" presStyleLbl="revTx" presStyleIdx="5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1D9774A-5D61-4A57-9C7C-0C1FABDE13EF}" type="pres">
      <dgm:prSet presAssocID="{CD603F3C-E8AA-4F36-9B87-BD2A9C689926}" presName="circleB" presStyleLbl="node1" presStyleIdx="5" presStyleCnt="6" custLinFactX="-3088" custLinFactNeighborX="-100000"/>
      <dgm:spPr/>
    </dgm:pt>
    <dgm:pt modelId="{5923C693-FF30-4CD9-9FBF-B8EF0F5363C2}" type="pres">
      <dgm:prSet presAssocID="{CD603F3C-E8AA-4F36-9B87-BD2A9C689926}" presName="spaceB" presStyleCnt="0"/>
      <dgm:spPr/>
    </dgm:pt>
  </dgm:ptLst>
  <dgm:cxnLst>
    <dgm:cxn modelId="{E2A085E7-4E24-4875-AE92-A286C390B703}" srcId="{B2421D09-5CAC-4B8F-80AB-F74B8EA7A1FC}" destId="{F53C58A5-371C-453C-8274-9DCEA49B97B7}" srcOrd="1" destOrd="0" parTransId="{4107F40E-D013-4E09-B00D-276ED342402E}" sibTransId="{1980A0A4-8B16-49D2-B104-3379D5542DC4}"/>
    <dgm:cxn modelId="{DB47CC6F-2761-4DDD-9748-82E3EAF7B8C2}" type="presOf" srcId="{AE78CCC3-BFCB-4B4B-B7DE-61578A6BE4FA}" destId="{21B5B320-293A-4840-A7B3-E353D474234C}" srcOrd="0" destOrd="0" presId="urn:microsoft.com/office/officeart/2005/8/layout/hProcess11"/>
    <dgm:cxn modelId="{4334B71C-976D-4CB8-8CBA-CF09F9576FF5}" type="presOf" srcId="{C9BB9C89-98F7-4D1B-9A7E-45899506F89B}" destId="{FE0E35B3-D843-4AB0-AB56-499C4BBDAB65}" srcOrd="0" destOrd="0" presId="urn:microsoft.com/office/officeart/2005/8/layout/hProcess11"/>
    <dgm:cxn modelId="{18503015-40FB-4C10-A580-170606195192}" srcId="{B2421D09-5CAC-4B8F-80AB-F74B8EA7A1FC}" destId="{C9BB9C89-98F7-4D1B-9A7E-45899506F89B}" srcOrd="0" destOrd="0" parTransId="{D6249DE4-AF91-4405-9A4B-75660ED3A3C9}" sibTransId="{D7FBC01E-8E8E-4F72-8910-BC8674E3FB23}"/>
    <dgm:cxn modelId="{B4FACD19-EBC4-4B2B-82E1-16A4FB2892C0}" srcId="{B2421D09-5CAC-4B8F-80AB-F74B8EA7A1FC}" destId="{CD603F3C-E8AA-4F36-9B87-BD2A9C689926}" srcOrd="5" destOrd="0" parTransId="{3027F6DE-8AC8-49A1-A227-E1C2D830557B}" sibTransId="{C5B5975D-304D-41EC-A45C-6E1E130A1C91}"/>
    <dgm:cxn modelId="{A4CBA1E1-31A3-4348-9714-D7589A9BAB04}" type="presOf" srcId="{CD603F3C-E8AA-4F36-9B87-BD2A9C689926}" destId="{A59037E3-88E4-4E52-BA71-C28072FA723A}" srcOrd="0" destOrd="0" presId="urn:microsoft.com/office/officeart/2005/8/layout/hProcess11"/>
    <dgm:cxn modelId="{95738418-90C2-4A0B-BD1F-6D93646C082F}" srcId="{B2421D09-5CAC-4B8F-80AB-F74B8EA7A1FC}" destId="{70728E5B-70AD-4B5F-BF9E-698FFC3CB65A}" srcOrd="2" destOrd="0" parTransId="{20FB9522-1312-4E18-BA93-6D9063B6AB75}" sibTransId="{AC8BBA73-B628-41B1-BE83-3D7354F3C7B5}"/>
    <dgm:cxn modelId="{D9A33ADE-4AD8-4D2F-B067-FF796F4FAA8F}" type="presOf" srcId="{70728E5B-70AD-4B5F-BF9E-698FFC3CB65A}" destId="{900F36A5-90D5-4189-9A21-F3F03DFF489F}" srcOrd="0" destOrd="0" presId="urn:microsoft.com/office/officeart/2005/8/layout/hProcess11"/>
    <dgm:cxn modelId="{2634016B-F4E5-433A-88B2-674DBA5EA8B4}" type="presOf" srcId="{F53C58A5-371C-453C-8274-9DCEA49B97B7}" destId="{9FF9D6CB-E7FA-4D33-AC62-4F9FAB559E9A}" srcOrd="0" destOrd="0" presId="urn:microsoft.com/office/officeart/2005/8/layout/hProcess11"/>
    <dgm:cxn modelId="{3E55997A-52C5-4271-A62C-0F519C121B21}" type="presOf" srcId="{B2421D09-5CAC-4B8F-80AB-F74B8EA7A1FC}" destId="{E249A3D5-D19D-4A7A-B7FC-70B8ABF15727}" srcOrd="0" destOrd="0" presId="urn:microsoft.com/office/officeart/2005/8/layout/hProcess11"/>
    <dgm:cxn modelId="{59E21ACE-0BC2-4ABD-92A8-D4344D422B8B}" srcId="{B2421D09-5CAC-4B8F-80AB-F74B8EA7A1FC}" destId="{8F32126B-95C0-4668-A2EC-29CF8479AA4C}" srcOrd="4" destOrd="0" parTransId="{8DC35E3F-06A1-468E-9DB9-ACC697B66115}" sibTransId="{E56F4952-419A-4C56-80FE-FF602C1D9317}"/>
    <dgm:cxn modelId="{B2B83CA9-2654-4B33-82BF-BAA85A0EA20A}" srcId="{B2421D09-5CAC-4B8F-80AB-F74B8EA7A1FC}" destId="{AE78CCC3-BFCB-4B4B-B7DE-61578A6BE4FA}" srcOrd="3" destOrd="0" parTransId="{1BE231CA-7D30-48C7-A588-53A515544BE4}" sibTransId="{1DE96B6C-8A4F-4904-93AD-6C2F4C90C34F}"/>
    <dgm:cxn modelId="{43E40045-76D8-4FEF-A627-8AB17E6322EB}" type="presOf" srcId="{8F32126B-95C0-4668-A2EC-29CF8479AA4C}" destId="{4C1E2074-C39A-4209-8DEA-A9796454BB25}" srcOrd="0" destOrd="0" presId="urn:microsoft.com/office/officeart/2005/8/layout/hProcess11"/>
    <dgm:cxn modelId="{7D45C243-9346-4439-9F7E-BF6FE529C55A}" type="presParOf" srcId="{E249A3D5-D19D-4A7A-B7FC-70B8ABF15727}" destId="{7BDEEE3F-A95D-40EC-9F6A-9972E7027A61}" srcOrd="0" destOrd="0" presId="urn:microsoft.com/office/officeart/2005/8/layout/hProcess11"/>
    <dgm:cxn modelId="{B038C6EA-3757-471A-980F-5FF4B81031DD}" type="presParOf" srcId="{E249A3D5-D19D-4A7A-B7FC-70B8ABF15727}" destId="{252739AF-8ADC-4FCF-8E79-2B55BF43737A}" srcOrd="1" destOrd="0" presId="urn:microsoft.com/office/officeart/2005/8/layout/hProcess11"/>
    <dgm:cxn modelId="{CCAFE552-F556-4A70-8158-09CB33AE69A1}" type="presParOf" srcId="{252739AF-8ADC-4FCF-8E79-2B55BF43737A}" destId="{8CE10981-4A30-40DA-BF5A-22AC6415C24B}" srcOrd="0" destOrd="0" presId="urn:microsoft.com/office/officeart/2005/8/layout/hProcess11"/>
    <dgm:cxn modelId="{B5EB4D64-E244-4286-A653-147F3DA84E9A}" type="presParOf" srcId="{8CE10981-4A30-40DA-BF5A-22AC6415C24B}" destId="{FE0E35B3-D843-4AB0-AB56-499C4BBDAB65}" srcOrd="0" destOrd="0" presId="urn:microsoft.com/office/officeart/2005/8/layout/hProcess11"/>
    <dgm:cxn modelId="{80F15EAD-16B9-4F01-B749-B8178311D5CC}" type="presParOf" srcId="{8CE10981-4A30-40DA-BF5A-22AC6415C24B}" destId="{1E56DF55-FA75-4F4D-A9A5-136A85027C48}" srcOrd="1" destOrd="0" presId="urn:microsoft.com/office/officeart/2005/8/layout/hProcess11"/>
    <dgm:cxn modelId="{9BA24A94-C87A-43B5-A422-7D870B1A4BE7}" type="presParOf" srcId="{8CE10981-4A30-40DA-BF5A-22AC6415C24B}" destId="{0A76958A-515A-4C96-A2B2-408BE5DCFF13}" srcOrd="2" destOrd="0" presId="urn:microsoft.com/office/officeart/2005/8/layout/hProcess11"/>
    <dgm:cxn modelId="{19852AF2-7B02-4C45-B7CF-988579BFD2C4}" type="presParOf" srcId="{252739AF-8ADC-4FCF-8E79-2B55BF43737A}" destId="{F2575FE6-FA45-452C-BEED-EAFEECB11284}" srcOrd="1" destOrd="0" presId="urn:microsoft.com/office/officeart/2005/8/layout/hProcess11"/>
    <dgm:cxn modelId="{2CE5F429-722A-47D2-9991-694159D6E3D7}" type="presParOf" srcId="{252739AF-8ADC-4FCF-8E79-2B55BF43737A}" destId="{BF12B65E-5454-4A95-B7EB-C4DACBEA3613}" srcOrd="2" destOrd="0" presId="urn:microsoft.com/office/officeart/2005/8/layout/hProcess11"/>
    <dgm:cxn modelId="{E541F5F7-0900-4B38-9328-C11A21832755}" type="presParOf" srcId="{BF12B65E-5454-4A95-B7EB-C4DACBEA3613}" destId="{9FF9D6CB-E7FA-4D33-AC62-4F9FAB559E9A}" srcOrd="0" destOrd="0" presId="urn:microsoft.com/office/officeart/2005/8/layout/hProcess11"/>
    <dgm:cxn modelId="{1421C1BE-1A14-4206-B7EE-403B1FE78584}" type="presParOf" srcId="{BF12B65E-5454-4A95-B7EB-C4DACBEA3613}" destId="{476877DA-1158-4320-99DD-A78BC58166DF}" srcOrd="1" destOrd="0" presId="urn:microsoft.com/office/officeart/2005/8/layout/hProcess11"/>
    <dgm:cxn modelId="{B523EF9D-0F28-451E-B8A6-6696AB2988E4}" type="presParOf" srcId="{BF12B65E-5454-4A95-B7EB-C4DACBEA3613}" destId="{1B654201-AA9C-45AA-A70C-00CDBACB87A3}" srcOrd="2" destOrd="0" presId="urn:microsoft.com/office/officeart/2005/8/layout/hProcess11"/>
    <dgm:cxn modelId="{BD1C622F-0329-44D5-9389-15C8A441EF3E}" type="presParOf" srcId="{252739AF-8ADC-4FCF-8E79-2B55BF43737A}" destId="{CE6C2880-DF70-4AB5-B718-7B0C82435BE9}" srcOrd="3" destOrd="0" presId="urn:microsoft.com/office/officeart/2005/8/layout/hProcess11"/>
    <dgm:cxn modelId="{DC522E39-C2B4-4573-B117-933EBB46BC95}" type="presParOf" srcId="{252739AF-8ADC-4FCF-8E79-2B55BF43737A}" destId="{31ADC5FE-BFD5-477B-92B5-5FCBE456B4CB}" srcOrd="4" destOrd="0" presId="urn:microsoft.com/office/officeart/2005/8/layout/hProcess11"/>
    <dgm:cxn modelId="{7D615193-41B3-4C29-8BCD-790AABDDE108}" type="presParOf" srcId="{31ADC5FE-BFD5-477B-92B5-5FCBE456B4CB}" destId="{900F36A5-90D5-4189-9A21-F3F03DFF489F}" srcOrd="0" destOrd="0" presId="urn:microsoft.com/office/officeart/2005/8/layout/hProcess11"/>
    <dgm:cxn modelId="{0F11E8E1-28DE-4DDD-81DB-5C27203B0928}" type="presParOf" srcId="{31ADC5FE-BFD5-477B-92B5-5FCBE456B4CB}" destId="{7F35D1C5-78CB-427B-A573-B257076925F9}" srcOrd="1" destOrd="0" presId="urn:microsoft.com/office/officeart/2005/8/layout/hProcess11"/>
    <dgm:cxn modelId="{3A6ECDDA-97D6-498B-AE93-07EB1DEA8FFB}" type="presParOf" srcId="{31ADC5FE-BFD5-477B-92B5-5FCBE456B4CB}" destId="{B13672CA-3EAE-4BD3-82D6-4F791DD7F81C}" srcOrd="2" destOrd="0" presId="urn:microsoft.com/office/officeart/2005/8/layout/hProcess11"/>
    <dgm:cxn modelId="{DD8DA25C-70AF-41D5-91FA-72E601A1D6C1}" type="presParOf" srcId="{252739AF-8ADC-4FCF-8E79-2B55BF43737A}" destId="{F489CBBC-1E01-47FF-A713-0E23026F1CA5}" srcOrd="5" destOrd="0" presId="urn:microsoft.com/office/officeart/2005/8/layout/hProcess11"/>
    <dgm:cxn modelId="{094D3ACB-F3C4-42EC-83FC-8BD86841729F}" type="presParOf" srcId="{252739AF-8ADC-4FCF-8E79-2B55BF43737A}" destId="{003709AB-3D7A-4F67-A524-F812AE60FFC1}" srcOrd="6" destOrd="0" presId="urn:microsoft.com/office/officeart/2005/8/layout/hProcess11"/>
    <dgm:cxn modelId="{4C048444-884D-4E28-83EC-C9F2C54D69CA}" type="presParOf" srcId="{003709AB-3D7A-4F67-A524-F812AE60FFC1}" destId="{21B5B320-293A-4840-A7B3-E353D474234C}" srcOrd="0" destOrd="0" presId="urn:microsoft.com/office/officeart/2005/8/layout/hProcess11"/>
    <dgm:cxn modelId="{EEAC4710-850F-45AD-9727-0B90E7B7D049}" type="presParOf" srcId="{003709AB-3D7A-4F67-A524-F812AE60FFC1}" destId="{DFE889E0-E6F6-4803-AB20-3BF8F303F869}" srcOrd="1" destOrd="0" presId="urn:microsoft.com/office/officeart/2005/8/layout/hProcess11"/>
    <dgm:cxn modelId="{963BF9C5-B9D2-4F2F-9ED8-6B45E6B62FBD}" type="presParOf" srcId="{003709AB-3D7A-4F67-A524-F812AE60FFC1}" destId="{F32BB039-C4A1-4CFF-B17C-3E5EA0DC77DD}" srcOrd="2" destOrd="0" presId="urn:microsoft.com/office/officeart/2005/8/layout/hProcess11"/>
    <dgm:cxn modelId="{CE46A885-D68D-4C08-AE8D-E8C2B2DFA5C3}" type="presParOf" srcId="{252739AF-8ADC-4FCF-8E79-2B55BF43737A}" destId="{F6AD92F5-F932-4B5E-B66D-85D0455063B3}" srcOrd="7" destOrd="0" presId="urn:microsoft.com/office/officeart/2005/8/layout/hProcess11"/>
    <dgm:cxn modelId="{9CDB20A3-41D4-4E0F-B694-A229998468C4}" type="presParOf" srcId="{252739AF-8ADC-4FCF-8E79-2B55BF43737A}" destId="{EC65DEE1-0D45-42E5-802A-5D605301F7E9}" srcOrd="8" destOrd="0" presId="urn:microsoft.com/office/officeart/2005/8/layout/hProcess11"/>
    <dgm:cxn modelId="{605219B8-82EB-4A5E-9888-278A72EAD6D5}" type="presParOf" srcId="{EC65DEE1-0D45-42E5-802A-5D605301F7E9}" destId="{4C1E2074-C39A-4209-8DEA-A9796454BB25}" srcOrd="0" destOrd="0" presId="urn:microsoft.com/office/officeart/2005/8/layout/hProcess11"/>
    <dgm:cxn modelId="{52203DB3-61A2-4B58-BCF3-7E8E6E92B4EA}" type="presParOf" srcId="{EC65DEE1-0D45-42E5-802A-5D605301F7E9}" destId="{34ECBB35-6214-41C4-A968-12CFECD80E84}" srcOrd="1" destOrd="0" presId="urn:microsoft.com/office/officeart/2005/8/layout/hProcess11"/>
    <dgm:cxn modelId="{797FDDA0-E007-4A11-8062-9A6DD8492CD2}" type="presParOf" srcId="{EC65DEE1-0D45-42E5-802A-5D605301F7E9}" destId="{BF6B7272-9300-4A63-978F-5241F9111143}" srcOrd="2" destOrd="0" presId="urn:microsoft.com/office/officeart/2005/8/layout/hProcess11"/>
    <dgm:cxn modelId="{70617B71-A7F7-46FA-8551-27CECC30680A}" type="presParOf" srcId="{252739AF-8ADC-4FCF-8E79-2B55BF43737A}" destId="{70811193-E088-4D42-B5B2-04754278C173}" srcOrd="9" destOrd="0" presId="urn:microsoft.com/office/officeart/2005/8/layout/hProcess11"/>
    <dgm:cxn modelId="{11F46743-7F41-497C-ABB4-C07DEE3F9124}" type="presParOf" srcId="{252739AF-8ADC-4FCF-8E79-2B55BF43737A}" destId="{F641ADB2-CF67-4C16-B354-E7DF2A8E2ABA}" srcOrd="10" destOrd="0" presId="urn:microsoft.com/office/officeart/2005/8/layout/hProcess11"/>
    <dgm:cxn modelId="{D9FAC391-478C-4508-83B8-A6F0FB067A38}" type="presParOf" srcId="{F641ADB2-CF67-4C16-B354-E7DF2A8E2ABA}" destId="{A59037E3-88E4-4E52-BA71-C28072FA723A}" srcOrd="0" destOrd="0" presId="urn:microsoft.com/office/officeart/2005/8/layout/hProcess11"/>
    <dgm:cxn modelId="{6DB117CA-E0BE-44F4-A99F-3E4EDF932377}" type="presParOf" srcId="{F641ADB2-CF67-4C16-B354-E7DF2A8E2ABA}" destId="{D1D9774A-5D61-4A57-9C7C-0C1FABDE13EF}" srcOrd="1" destOrd="0" presId="urn:microsoft.com/office/officeart/2005/8/layout/hProcess11"/>
    <dgm:cxn modelId="{80B2B05C-F951-474C-BB39-6DEB0D068F78}" type="presParOf" srcId="{F641ADB2-CF67-4C16-B354-E7DF2A8E2ABA}" destId="{5923C693-FF30-4CD9-9FBF-B8EF0F5363C2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2421D09-5CAC-4B8F-80AB-F74B8EA7A1FC}" type="doc">
      <dgm:prSet loTypeId="urn:microsoft.com/office/officeart/2005/8/layout/hProcess1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9BB9C89-98F7-4D1B-9A7E-45899506F89B}">
      <dgm:prSet custT="1"/>
      <dgm:spPr/>
      <dgm:t>
        <a:bodyPr/>
        <a:lstStyle/>
        <a:p>
          <a:pPr algn="ctr" rtl="0"/>
          <a:r>
            <a:rPr lang="zh-CN" altLang="en-US" sz="2000" b="1" dirty="0" smtClean="0">
              <a:solidFill>
                <a:schemeClr val="tx1"/>
              </a:solidFill>
            </a:rPr>
            <a:t>系统整体架构</a:t>
          </a:r>
          <a:endParaRPr lang="zh-CN" altLang="en-US" sz="2000" b="1" dirty="0">
            <a:solidFill>
              <a:schemeClr val="tx1"/>
            </a:solidFill>
          </a:endParaRPr>
        </a:p>
      </dgm:t>
    </dgm:pt>
    <dgm:pt modelId="{D6249DE4-AF91-4405-9A4B-75660ED3A3C9}" type="parTrans" cxnId="{18503015-40FB-4C10-A580-170606195192}">
      <dgm:prSet/>
      <dgm:spPr/>
      <dgm:t>
        <a:bodyPr/>
        <a:lstStyle/>
        <a:p>
          <a:endParaRPr lang="zh-CN" altLang="en-US"/>
        </a:p>
      </dgm:t>
    </dgm:pt>
    <dgm:pt modelId="{D7FBC01E-8E8E-4F72-8910-BC8674E3FB23}" type="sibTrans" cxnId="{18503015-40FB-4C10-A580-170606195192}">
      <dgm:prSet/>
      <dgm:spPr/>
      <dgm:t>
        <a:bodyPr/>
        <a:lstStyle/>
        <a:p>
          <a:endParaRPr lang="zh-CN" altLang="en-US"/>
        </a:p>
      </dgm:t>
    </dgm:pt>
    <dgm:pt modelId="{F53C58A5-371C-453C-8274-9DCEA49B97B7}">
      <dgm:prSet custT="1"/>
      <dgm:spPr/>
      <dgm:t>
        <a:bodyPr/>
        <a:lstStyle/>
        <a:p>
          <a:pPr rtl="0"/>
          <a:r>
            <a:rPr lang="zh-CN" altLang="en-US" sz="2000" b="1" dirty="0" smtClean="0">
              <a:solidFill>
                <a:schemeClr val="tx1"/>
              </a:solidFill>
            </a:rPr>
            <a:t>准备工作</a:t>
          </a:r>
          <a:endParaRPr lang="zh-CN" altLang="en-US" sz="2000" b="1" dirty="0">
            <a:solidFill>
              <a:schemeClr val="tx1"/>
            </a:solidFill>
          </a:endParaRPr>
        </a:p>
      </dgm:t>
    </dgm:pt>
    <dgm:pt modelId="{4107F40E-D013-4E09-B00D-276ED342402E}" type="parTrans" cxnId="{E2A085E7-4E24-4875-AE92-A286C390B703}">
      <dgm:prSet/>
      <dgm:spPr/>
      <dgm:t>
        <a:bodyPr/>
        <a:lstStyle/>
        <a:p>
          <a:endParaRPr lang="zh-CN" altLang="en-US"/>
        </a:p>
      </dgm:t>
    </dgm:pt>
    <dgm:pt modelId="{1980A0A4-8B16-49D2-B104-3379D5542DC4}" type="sibTrans" cxnId="{E2A085E7-4E24-4875-AE92-A286C390B703}">
      <dgm:prSet/>
      <dgm:spPr/>
      <dgm:t>
        <a:bodyPr/>
        <a:lstStyle/>
        <a:p>
          <a:endParaRPr lang="zh-CN" altLang="en-US"/>
        </a:p>
      </dgm:t>
    </dgm:pt>
    <dgm:pt modelId="{70728E5B-70AD-4B5F-BF9E-698FFC3CB65A}">
      <dgm:prSet custT="1"/>
      <dgm:spPr/>
      <dgm:t>
        <a:bodyPr/>
        <a:lstStyle/>
        <a:p>
          <a:pPr rtl="0"/>
          <a:r>
            <a:rPr lang="en-US" sz="2400" b="1" dirty="0" smtClean="0">
              <a:solidFill>
                <a:schemeClr val="tx1"/>
              </a:solidFill>
            </a:rPr>
            <a:t> </a:t>
          </a:r>
          <a:r>
            <a:rPr lang="zh-CN" altLang="en-US" sz="2000" b="1" dirty="0" smtClean="0">
              <a:solidFill>
                <a:schemeClr val="tx1"/>
              </a:solidFill>
            </a:rPr>
            <a:t>投标文件</a:t>
          </a:r>
          <a:endParaRPr lang="en-US" sz="2000" b="1" dirty="0">
            <a:solidFill>
              <a:schemeClr val="tx1"/>
            </a:solidFill>
          </a:endParaRPr>
        </a:p>
      </dgm:t>
    </dgm:pt>
    <dgm:pt modelId="{20FB9522-1312-4E18-BA93-6D9063B6AB75}" type="parTrans" cxnId="{95738418-90C2-4A0B-BD1F-6D93646C082F}">
      <dgm:prSet/>
      <dgm:spPr/>
      <dgm:t>
        <a:bodyPr/>
        <a:lstStyle/>
        <a:p>
          <a:endParaRPr lang="zh-CN" altLang="en-US"/>
        </a:p>
      </dgm:t>
    </dgm:pt>
    <dgm:pt modelId="{AC8BBA73-B628-41B1-BE83-3D7354F3C7B5}" type="sibTrans" cxnId="{95738418-90C2-4A0B-BD1F-6D93646C082F}">
      <dgm:prSet/>
      <dgm:spPr/>
      <dgm:t>
        <a:bodyPr/>
        <a:lstStyle/>
        <a:p>
          <a:endParaRPr lang="zh-CN" altLang="en-US"/>
        </a:p>
      </dgm:t>
    </dgm:pt>
    <dgm:pt modelId="{AE78CCC3-BFCB-4B4B-B7DE-61578A6BE4FA}">
      <dgm:prSet custT="1"/>
      <dgm:spPr/>
      <dgm:t>
        <a:bodyPr/>
        <a:lstStyle/>
        <a:p>
          <a:pPr rtl="0"/>
          <a:r>
            <a:rPr lang="zh-CN" altLang="en-US" sz="2400" b="1" dirty="0" smtClean="0">
              <a:solidFill>
                <a:srgbClr val="FF0000"/>
              </a:solidFill>
              <a:latin typeface="+mn-ea"/>
              <a:ea typeface="+mn-ea"/>
            </a:rPr>
            <a:t>开标</a:t>
          </a:r>
          <a:endParaRPr lang="en-US" sz="2400" b="1" dirty="0">
            <a:solidFill>
              <a:srgbClr val="FF0000"/>
            </a:solidFill>
            <a:latin typeface="+mn-ea"/>
            <a:ea typeface="+mn-ea"/>
          </a:endParaRPr>
        </a:p>
      </dgm:t>
    </dgm:pt>
    <dgm:pt modelId="{1BE231CA-7D30-48C7-A588-53A515544BE4}" type="parTrans" cxnId="{B2B83CA9-2654-4B33-82BF-BAA85A0EA20A}">
      <dgm:prSet/>
      <dgm:spPr/>
      <dgm:t>
        <a:bodyPr/>
        <a:lstStyle/>
        <a:p>
          <a:endParaRPr lang="zh-CN" altLang="en-US"/>
        </a:p>
      </dgm:t>
    </dgm:pt>
    <dgm:pt modelId="{1DE96B6C-8A4F-4904-93AD-6C2F4C90C34F}" type="sibTrans" cxnId="{B2B83CA9-2654-4B33-82BF-BAA85A0EA20A}">
      <dgm:prSet/>
      <dgm:spPr/>
      <dgm:t>
        <a:bodyPr/>
        <a:lstStyle/>
        <a:p>
          <a:endParaRPr lang="zh-CN" altLang="en-US"/>
        </a:p>
      </dgm:t>
    </dgm:pt>
    <dgm:pt modelId="{8F32126B-95C0-4668-A2EC-29CF8479AA4C}">
      <dgm:prSet custT="1"/>
      <dgm:spPr/>
      <dgm:t>
        <a:bodyPr/>
        <a:lstStyle/>
        <a:p>
          <a:pPr rtl="0"/>
          <a:r>
            <a:rPr lang="zh-CN" altLang="en-US" sz="2000" b="1" dirty="0" smtClean="0"/>
            <a:t>注意事项</a:t>
          </a:r>
          <a:endParaRPr lang="en-US" sz="2000" b="1" dirty="0"/>
        </a:p>
      </dgm:t>
    </dgm:pt>
    <dgm:pt modelId="{8DC35E3F-06A1-468E-9DB9-ACC697B66115}" type="parTrans" cxnId="{59E21ACE-0BC2-4ABD-92A8-D4344D422B8B}">
      <dgm:prSet/>
      <dgm:spPr/>
      <dgm:t>
        <a:bodyPr/>
        <a:lstStyle/>
        <a:p>
          <a:endParaRPr lang="zh-CN" altLang="en-US"/>
        </a:p>
      </dgm:t>
    </dgm:pt>
    <dgm:pt modelId="{E56F4952-419A-4C56-80FE-FF602C1D9317}" type="sibTrans" cxnId="{59E21ACE-0BC2-4ABD-92A8-D4344D422B8B}">
      <dgm:prSet/>
      <dgm:spPr/>
      <dgm:t>
        <a:bodyPr/>
        <a:lstStyle/>
        <a:p>
          <a:endParaRPr lang="zh-CN" altLang="en-US"/>
        </a:p>
      </dgm:t>
    </dgm:pt>
    <dgm:pt modelId="{CD603F3C-E8AA-4F36-9B87-BD2A9C689926}">
      <dgm:prSet/>
      <dgm:spPr/>
      <dgm:t>
        <a:bodyPr/>
        <a:lstStyle/>
        <a:p>
          <a:pPr rtl="0"/>
          <a:endParaRPr lang="zh-CN" b="1" dirty="0"/>
        </a:p>
      </dgm:t>
    </dgm:pt>
    <dgm:pt modelId="{3027F6DE-8AC8-49A1-A227-E1C2D830557B}" type="parTrans" cxnId="{B4FACD19-EBC4-4B2B-82E1-16A4FB2892C0}">
      <dgm:prSet/>
      <dgm:spPr/>
      <dgm:t>
        <a:bodyPr/>
        <a:lstStyle/>
        <a:p>
          <a:endParaRPr lang="zh-CN" altLang="en-US"/>
        </a:p>
      </dgm:t>
    </dgm:pt>
    <dgm:pt modelId="{C5B5975D-304D-41EC-A45C-6E1E130A1C91}" type="sibTrans" cxnId="{B4FACD19-EBC4-4B2B-82E1-16A4FB2892C0}">
      <dgm:prSet/>
      <dgm:spPr/>
      <dgm:t>
        <a:bodyPr/>
        <a:lstStyle/>
        <a:p>
          <a:endParaRPr lang="zh-CN" altLang="en-US"/>
        </a:p>
      </dgm:t>
    </dgm:pt>
    <dgm:pt modelId="{E249A3D5-D19D-4A7A-B7FC-70B8ABF15727}" type="pres">
      <dgm:prSet presAssocID="{B2421D09-5CAC-4B8F-80AB-F74B8EA7A1F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7BDEEE3F-A95D-40EC-9F6A-9972E7027A61}" type="pres">
      <dgm:prSet presAssocID="{B2421D09-5CAC-4B8F-80AB-F74B8EA7A1FC}" presName="arrow" presStyleLbl="bgShp" presStyleIdx="0" presStyleCnt="1" custLinFactNeighborX="-1111"/>
      <dgm:spPr/>
    </dgm:pt>
    <dgm:pt modelId="{252739AF-8ADC-4FCF-8E79-2B55BF43737A}" type="pres">
      <dgm:prSet presAssocID="{B2421D09-5CAC-4B8F-80AB-F74B8EA7A1FC}" presName="points" presStyleCnt="0"/>
      <dgm:spPr/>
    </dgm:pt>
    <dgm:pt modelId="{8CE10981-4A30-40DA-BF5A-22AC6415C24B}" type="pres">
      <dgm:prSet presAssocID="{C9BB9C89-98F7-4D1B-9A7E-45899506F89B}" presName="compositeA" presStyleCnt="0"/>
      <dgm:spPr/>
    </dgm:pt>
    <dgm:pt modelId="{FE0E35B3-D843-4AB0-AB56-499C4BBDAB65}" type="pres">
      <dgm:prSet presAssocID="{C9BB9C89-98F7-4D1B-9A7E-45899506F89B}" presName="textA" presStyleLbl="revTx" presStyleIdx="0" presStyleCnt="6" custScaleX="207230" custScaleY="69388" custLinFactNeighborX="55003" custLinFactNeighborY="2806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E56DF55-FA75-4F4D-A9A5-136A85027C48}" type="pres">
      <dgm:prSet presAssocID="{C9BB9C89-98F7-4D1B-9A7E-45899506F89B}" presName="circleA" presStyleLbl="node1" presStyleIdx="0" presStyleCnt="6" custLinFactX="230665" custLinFactNeighborX="300000" custLinFactNeighborY="31029"/>
      <dgm:spPr/>
      <dgm:t>
        <a:bodyPr/>
        <a:lstStyle/>
        <a:p>
          <a:endParaRPr lang="zh-CN" altLang="en-US"/>
        </a:p>
      </dgm:t>
    </dgm:pt>
    <dgm:pt modelId="{0A76958A-515A-4C96-A2B2-408BE5DCFF13}" type="pres">
      <dgm:prSet presAssocID="{C9BB9C89-98F7-4D1B-9A7E-45899506F89B}" presName="spaceA" presStyleCnt="0"/>
      <dgm:spPr/>
    </dgm:pt>
    <dgm:pt modelId="{F2575FE6-FA45-452C-BEED-EAFEECB11284}" type="pres">
      <dgm:prSet presAssocID="{D7FBC01E-8E8E-4F72-8910-BC8674E3FB23}" presName="space" presStyleCnt="0"/>
      <dgm:spPr/>
    </dgm:pt>
    <dgm:pt modelId="{BF12B65E-5454-4A95-B7EB-C4DACBEA3613}" type="pres">
      <dgm:prSet presAssocID="{F53C58A5-371C-453C-8274-9DCEA49B97B7}" presName="compositeB" presStyleCnt="0"/>
      <dgm:spPr/>
    </dgm:pt>
    <dgm:pt modelId="{9FF9D6CB-E7FA-4D33-AC62-4F9FAB559E9A}" type="pres">
      <dgm:prSet presAssocID="{F53C58A5-371C-453C-8274-9DCEA49B97B7}" presName="textB" presStyleLbl="revTx" presStyleIdx="1" presStyleCnt="6" custScaleX="182767" custScaleY="46213" custLinFactNeighborX="27864" custLinFactNeighborY="-4245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76877DA-1158-4320-99DD-A78BC58166DF}" type="pres">
      <dgm:prSet presAssocID="{F53C58A5-371C-453C-8274-9DCEA49B97B7}" presName="circleB" presStyleLbl="node1" presStyleIdx="1" presStyleCnt="6" custLinFactX="-100000" custLinFactNeighborX="-137054" custLinFactNeighborY="-56225"/>
      <dgm:spPr/>
      <dgm:t>
        <a:bodyPr/>
        <a:lstStyle/>
        <a:p>
          <a:endParaRPr lang="zh-CN" altLang="en-US"/>
        </a:p>
      </dgm:t>
    </dgm:pt>
    <dgm:pt modelId="{1B654201-AA9C-45AA-A70C-00CDBACB87A3}" type="pres">
      <dgm:prSet presAssocID="{F53C58A5-371C-453C-8274-9DCEA49B97B7}" presName="spaceB" presStyleCnt="0"/>
      <dgm:spPr/>
    </dgm:pt>
    <dgm:pt modelId="{CE6C2880-DF70-4AB5-B718-7B0C82435BE9}" type="pres">
      <dgm:prSet presAssocID="{1980A0A4-8B16-49D2-B104-3379D5542DC4}" presName="space" presStyleCnt="0"/>
      <dgm:spPr/>
    </dgm:pt>
    <dgm:pt modelId="{31ADC5FE-BFD5-477B-92B5-5FCBE456B4CB}" type="pres">
      <dgm:prSet presAssocID="{70728E5B-70AD-4B5F-BF9E-698FFC3CB65A}" presName="compositeA" presStyleCnt="0"/>
      <dgm:spPr/>
    </dgm:pt>
    <dgm:pt modelId="{900F36A5-90D5-4189-9A21-F3F03DFF489F}" type="pres">
      <dgm:prSet presAssocID="{70728E5B-70AD-4B5F-BF9E-698FFC3CB65A}" presName="textA" presStyleLbl="revTx" presStyleIdx="2" presStyleCnt="6" custScaleX="192123" custScaleY="53061" custLinFactNeighborX="-5647" custLinFactNeighborY="4195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F35D1C5-78CB-427B-A573-B257076925F9}" type="pres">
      <dgm:prSet presAssocID="{70728E5B-70AD-4B5F-BF9E-698FFC3CB65A}" presName="circleA" presStyleLbl="node1" presStyleIdx="2" presStyleCnt="6" custLinFactX="-135102" custLinFactNeighborX="-200000" custLinFactNeighborY="47960"/>
      <dgm:spPr/>
    </dgm:pt>
    <dgm:pt modelId="{B13672CA-3EAE-4BD3-82D6-4F791DD7F81C}" type="pres">
      <dgm:prSet presAssocID="{70728E5B-70AD-4B5F-BF9E-698FFC3CB65A}" presName="spaceA" presStyleCnt="0"/>
      <dgm:spPr/>
    </dgm:pt>
    <dgm:pt modelId="{F489CBBC-1E01-47FF-A713-0E23026F1CA5}" type="pres">
      <dgm:prSet presAssocID="{AC8BBA73-B628-41B1-BE83-3D7354F3C7B5}" presName="space" presStyleCnt="0"/>
      <dgm:spPr/>
    </dgm:pt>
    <dgm:pt modelId="{003709AB-3D7A-4F67-A524-F812AE60FFC1}" type="pres">
      <dgm:prSet presAssocID="{AE78CCC3-BFCB-4B4B-B7DE-61578A6BE4FA}" presName="compositeB" presStyleCnt="0"/>
      <dgm:spPr/>
    </dgm:pt>
    <dgm:pt modelId="{21B5B320-293A-4840-A7B3-E353D474234C}" type="pres">
      <dgm:prSet presAssocID="{AE78CCC3-BFCB-4B4B-B7DE-61578A6BE4FA}" presName="textB" presStyleLbl="revTx" presStyleIdx="3" presStyleCnt="6" custScaleX="208709" custScaleY="73215" custLinFactNeighborX="9183" custLinFactNeighborY="-2341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E889E0-E6F6-4803-AB20-3BF8F303F869}" type="pres">
      <dgm:prSet presAssocID="{AE78CCC3-BFCB-4B4B-B7DE-61578A6BE4FA}" presName="circleB" presStyleLbl="node1" presStyleIdx="3" presStyleCnt="6" custLinFactX="-33481" custLinFactNeighborX="-100000" custLinFactNeighborY="-5797"/>
      <dgm:spPr/>
    </dgm:pt>
    <dgm:pt modelId="{F32BB039-C4A1-4CFF-B17C-3E5EA0DC77DD}" type="pres">
      <dgm:prSet presAssocID="{AE78CCC3-BFCB-4B4B-B7DE-61578A6BE4FA}" presName="spaceB" presStyleCnt="0"/>
      <dgm:spPr/>
    </dgm:pt>
    <dgm:pt modelId="{F6AD92F5-F932-4B5E-B66D-85D0455063B3}" type="pres">
      <dgm:prSet presAssocID="{1DE96B6C-8A4F-4904-93AD-6C2F4C90C34F}" presName="space" presStyleCnt="0"/>
      <dgm:spPr/>
    </dgm:pt>
    <dgm:pt modelId="{EC65DEE1-0D45-42E5-802A-5D605301F7E9}" type="pres">
      <dgm:prSet presAssocID="{8F32126B-95C0-4668-A2EC-29CF8479AA4C}" presName="compositeA" presStyleCnt="0"/>
      <dgm:spPr/>
    </dgm:pt>
    <dgm:pt modelId="{4C1E2074-C39A-4209-8DEA-A9796454BB25}" type="pres">
      <dgm:prSet presAssocID="{8F32126B-95C0-4668-A2EC-29CF8479AA4C}" presName="textA" presStyleLbl="revTx" presStyleIdx="4" presStyleCnt="6" custScaleX="147083" custScaleY="49694" custLinFactNeighborX="73507" custLinFactNeighborY="4487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ECBB35-6214-41C4-A968-12CFECD80E84}" type="pres">
      <dgm:prSet presAssocID="{8F32126B-95C0-4668-A2EC-29CF8479AA4C}" presName="circleA" presStyleLbl="node1" presStyleIdx="4" presStyleCnt="6" custLinFactX="-41823" custLinFactNeighborX="-100000" custLinFactNeighborY="51327"/>
      <dgm:spPr/>
    </dgm:pt>
    <dgm:pt modelId="{BF6B7272-9300-4A63-978F-5241F9111143}" type="pres">
      <dgm:prSet presAssocID="{8F32126B-95C0-4668-A2EC-29CF8479AA4C}" presName="spaceA" presStyleCnt="0"/>
      <dgm:spPr/>
    </dgm:pt>
    <dgm:pt modelId="{70811193-E088-4D42-B5B2-04754278C173}" type="pres">
      <dgm:prSet presAssocID="{E56F4952-419A-4C56-80FE-FF602C1D9317}" presName="space" presStyleCnt="0"/>
      <dgm:spPr/>
    </dgm:pt>
    <dgm:pt modelId="{F641ADB2-CF67-4C16-B354-E7DF2A8E2ABA}" type="pres">
      <dgm:prSet presAssocID="{CD603F3C-E8AA-4F36-9B87-BD2A9C689926}" presName="compositeB" presStyleCnt="0"/>
      <dgm:spPr/>
    </dgm:pt>
    <dgm:pt modelId="{A59037E3-88E4-4E52-BA71-C28072FA723A}" type="pres">
      <dgm:prSet presAssocID="{CD603F3C-E8AA-4F36-9B87-BD2A9C689926}" presName="textB" presStyleLbl="revTx" presStyleIdx="5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1D9774A-5D61-4A57-9C7C-0C1FABDE13EF}" type="pres">
      <dgm:prSet presAssocID="{CD603F3C-E8AA-4F36-9B87-BD2A9C689926}" presName="circleB" presStyleLbl="node1" presStyleIdx="5" presStyleCnt="6" custLinFactX="-3088" custLinFactNeighborX="-100000"/>
      <dgm:spPr/>
    </dgm:pt>
    <dgm:pt modelId="{5923C693-FF30-4CD9-9FBF-B8EF0F5363C2}" type="pres">
      <dgm:prSet presAssocID="{CD603F3C-E8AA-4F36-9B87-BD2A9C689926}" presName="spaceB" presStyleCnt="0"/>
      <dgm:spPr/>
    </dgm:pt>
  </dgm:ptLst>
  <dgm:cxnLst>
    <dgm:cxn modelId="{B4FACD19-EBC4-4B2B-82E1-16A4FB2892C0}" srcId="{B2421D09-5CAC-4B8F-80AB-F74B8EA7A1FC}" destId="{CD603F3C-E8AA-4F36-9B87-BD2A9C689926}" srcOrd="5" destOrd="0" parTransId="{3027F6DE-8AC8-49A1-A227-E1C2D830557B}" sibTransId="{C5B5975D-304D-41EC-A45C-6E1E130A1C91}"/>
    <dgm:cxn modelId="{9B0AB63E-FE99-495F-9BBE-55AFAC0AED8A}" type="presOf" srcId="{70728E5B-70AD-4B5F-BF9E-698FFC3CB65A}" destId="{900F36A5-90D5-4189-9A21-F3F03DFF489F}" srcOrd="0" destOrd="0" presId="urn:microsoft.com/office/officeart/2005/8/layout/hProcess11"/>
    <dgm:cxn modelId="{119C7E60-9075-4670-A57A-9EE92938FD67}" type="presOf" srcId="{C9BB9C89-98F7-4D1B-9A7E-45899506F89B}" destId="{FE0E35B3-D843-4AB0-AB56-499C4BBDAB65}" srcOrd="0" destOrd="0" presId="urn:microsoft.com/office/officeart/2005/8/layout/hProcess11"/>
    <dgm:cxn modelId="{E2A085E7-4E24-4875-AE92-A286C390B703}" srcId="{B2421D09-5CAC-4B8F-80AB-F74B8EA7A1FC}" destId="{F53C58A5-371C-453C-8274-9DCEA49B97B7}" srcOrd="1" destOrd="0" parTransId="{4107F40E-D013-4E09-B00D-276ED342402E}" sibTransId="{1980A0A4-8B16-49D2-B104-3379D5542DC4}"/>
    <dgm:cxn modelId="{8E734F28-F224-47EF-9595-E978524AC674}" type="presOf" srcId="{8F32126B-95C0-4668-A2EC-29CF8479AA4C}" destId="{4C1E2074-C39A-4209-8DEA-A9796454BB25}" srcOrd="0" destOrd="0" presId="urn:microsoft.com/office/officeart/2005/8/layout/hProcess11"/>
    <dgm:cxn modelId="{6A509740-5D31-458D-B5B2-D75F9A80E420}" type="presOf" srcId="{AE78CCC3-BFCB-4B4B-B7DE-61578A6BE4FA}" destId="{21B5B320-293A-4840-A7B3-E353D474234C}" srcOrd="0" destOrd="0" presId="urn:microsoft.com/office/officeart/2005/8/layout/hProcess11"/>
    <dgm:cxn modelId="{654D4EEC-7F86-4E8B-A4B9-9944908A515A}" type="presOf" srcId="{CD603F3C-E8AA-4F36-9B87-BD2A9C689926}" destId="{A59037E3-88E4-4E52-BA71-C28072FA723A}" srcOrd="0" destOrd="0" presId="urn:microsoft.com/office/officeart/2005/8/layout/hProcess11"/>
    <dgm:cxn modelId="{18503015-40FB-4C10-A580-170606195192}" srcId="{B2421D09-5CAC-4B8F-80AB-F74B8EA7A1FC}" destId="{C9BB9C89-98F7-4D1B-9A7E-45899506F89B}" srcOrd="0" destOrd="0" parTransId="{D6249DE4-AF91-4405-9A4B-75660ED3A3C9}" sibTransId="{D7FBC01E-8E8E-4F72-8910-BC8674E3FB23}"/>
    <dgm:cxn modelId="{95738418-90C2-4A0B-BD1F-6D93646C082F}" srcId="{B2421D09-5CAC-4B8F-80AB-F74B8EA7A1FC}" destId="{70728E5B-70AD-4B5F-BF9E-698FFC3CB65A}" srcOrd="2" destOrd="0" parTransId="{20FB9522-1312-4E18-BA93-6D9063B6AB75}" sibTransId="{AC8BBA73-B628-41B1-BE83-3D7354F3C7B5}"/>
    <dgm:cxn modelId="{C9F1F098-361E-44AA-BC51-5314E9A48E35}" type="presOf" srcId="{B2421D09-5CAC-4B8F-80AB-F74B8EA7A1FC}" destId="{E249A3D5-D19D-4A7A-B7FC-70B8ABF15727}" srcOrd="0" destOrd="0" presId="urn:microsoft.com/office/officeart/2005/8/layout/hProcess11"/>
    <dgm:cxn modelId="{59E21ACE-0BC2-4ABD-92A8-D4344D422B8B}" srcId="{B2421D09-5CAC-4B8F-80AB-F74B8EA7A1FC}" destId="{8F32126B-95C0-4668-A2EC-29CF8479AA4C}" srcOrd="4" destOrd="0" parTransId="{8DC35E3F-06A1-468E-9DB9-ACC697B66115}" sibTransId="{E56F4952-419A-4C56-80FE-FF602C1D9317}"/>
    <dgm:cxn modelId="{B2B83CA9-2654-4B33-82BF-BAA85A0EA20A}" srcId="{B2421D09-5CAC-4B8F-80AB-F74B8EA7A1FC}" destId="{AE78CCC3-BFCB-4B4B-B7DE-61578A6BE4FA}" srcOrd="3" destOrd="0" parTransId="{1BE231CA-7D30-48C7-A588-53A515544BE4}" sibTransId="{1DE96B6C-8A4F-4904-93AD-6C2F4C90C34F}"/>
    <dgm:cxn modelId="{E5F0ACFF-DC2A-4E06-86E8-09C1D01EE970}" type="presOf" srcId="{F53C58A5-371C-453C-8274-9DCEA49B97B7}" destId="{9FF9D6CB-E7FA-4D33-AC62-4F9FAB559E9A}" srcOrd="0" destOrd="0" presId="urn:microsoft.com/office/officeart/2005/8/layout/hProcess11"/>
    <dgm:cxn modelId="{C124C9E7-347C-42C5-B60D-BA33820A178A}" type="presParOf" srcId="{E249A3D5-D19D-4A7A-B7FC-70B8ABF15727}" destId="{7BDEEE3F-A95D-40EC-9F6A-9972E7027A61}" srcOrd="0" destOrd="0" presId="urn:microsoft.com/office/officeart/2005/8/layout/hProcess11"/>
    <dgm:cxn modelId="{BCEAA478-558D-4AA5-9D9B-203019A40044}" type="presParOf" srcId="{E249A3D5-D19D-4A7A-B7FC-70B8ABF15727}" destId="{252739AF-8ADC-4FCF-8E79-2B55BF43737A}" srcOrd="1" destOrd="0" presId="urn:microsoft.com/office/officeart/2005/8/layout/hProcess11"/>
    <dgm:cxn modelId="{136418F5-3ED1-4D93-B523-9595A159BE5C}" type="presParOf" srcId="{252739AF-8ADC-4FCF-8E79-2B55BF43737A}" destId="{8CE10981-4A30-40DA-BF5A-22AC6415C24B}" srcOrd="0" destOrd="0" presId="urn:microsoft.com/office/officeart/2005/8/layout/hProcess11"/>
    <dgm:cxn modelId="{D5FD1147-333C-406F-B7A9-13EC5F373E3A}" type="presParOf" srcId="{8CE10981-4A30-40DA-BF5A-22AC6415C24B}" destId="{FE0E35B3-D843-4AB0-AB56-499C4BBDAB65}" srcOrd="0" destOrd="0" presId="urn:microsoft.com/office/officeart/2005/8/layout/hProcess11"/>
    <dgm:cxn modelId="{3F7568E2-FB80-4679-8A3A-C7E08DFD76AF}" type="presParOf" srcId="{8CE10981-4A30-40DA-BF5A-22AC6415C24B}" destId="{1E56DF55-FA75-4F4D-A9A5-136A85027C48}" srcOrd="1" destOrd="0" presId="urn:microsoft.com/office/officeart/2005/8/layout/hProcess11"/>
    <dgm:cxn modelId="{44402539-9326-4142-B49F-4B3CC7D71A66}" type="presParOf" srcId="{8CE10981-4A30-40DA-BF5A-22AC6415C24B}" destId="{0A76958A-515A-4C96-A2B2-408BE5DCFF13}" srcOrd="2" destOrd="0" presId="urn:microsoft.com/office/officeart/2005/8/layout/hProcess11"/>
    <dgm:cxn modelId="{9C156B87-40A6-44C5-8B39-53B40A6B8D09}" type="presParOf" srcId="{252739AF-8ADC-4FCF-8E79-2B55BF43737A}" destId="{F2575FE6-FA45-452C-BEED-EAFEECB11284}" srcOrd="1" destOrd="0" presId="urn:microsoft.com/office/officeart/2005/8/layout/hProcess11"/>
    <dgm:cxn modelId="{948A5770-15FB-4CD4-9B0F-6F6DBA7F888A}" type="presParOf" srcId="{252739AF-8ADC-4FCF-8E79-2B55BF43737A}" destId="{BF12B65E-5454-4A95-B7EB-C4DACBEA3613}" srcOrd="2" destOrd="0" presId="urn:microsoft.com/office/officeart/2005/8/layout/hProcess11"/>
    <dgm:cxn modelId="{F2CD671C-9E60-4B69-A0D9-59F8CBA17D2A}" type="presParOf" srcId="{BF12B65E-5454-4A95-B7EB-C4DACBEA3613}" destId="{9FF9D6CB-E7FA-4D33-AC62-4F9FAB559E9A}" srcOrd="0" destOrd="0" presId="urn:microsoft.com/office/officeart/2005/8/layout/hProcess11"/>
    <dgm:cxn modelId="{9B35B046-8EE9-48E7-B65E-1CA5F6062EC2}" type="presParOf" srcId="{BF12B65E-5454-4A95-B7EB-C4DACBEA3613}" destId="{476877DA-1158-4320-99DD-A78BC58166DF}" srcOrd="1" destOrd="0" presId="urn:microsoft.com/office/officeart/2005/8/layout/hProcess11"/>
    <dgm:cxn modelId="{FE24A509-CF1F-4F19-84E4-A872C313FDB5}" type="presParOf" srcId="{BF12B65E-5454-4A95-B7EB-C4DACBEA3613}" destId="{1B654201-AA9C-45AA-A70C-00CDBACB87A3}" srcOrd="2" destOrd="0" presId="urn:microsoft.com/office/officeart/2005/8/layout/hProcess11"/>
    <dgm:cxn modelId="{C77DF377-5321-4286-AF40-57D173E6DC89}" type="presParOf" srcId="{252739AF-8ADC-4FCF-8E79-2B55BF43737A}" destId="{CE6C2880-DF70-4AB5-B718-7B0C82435BE9}" srcOrd="3" destOrd="0" presId="urn:microsoft.com/office/officeart/2005/8/layout/hProcess11"/>
    <dgm:cxn modelId="{EB9D6868-E458-409A-B7FF-0D40A0996C31}" type="presParOf" srcId="{252739AF-8ADC-4FCF-8E79-2B55BF43737A}" destId="{31ADC5FE-BFD5-477B-92B5-5FCBE456B4CB}" srcOrd="4" destOrd="0" presId="urn:microsoft.com/office/officeart/2005/8/layout/hProcess11"/>
    <dgm:cxn modelId="{19D37071-0F3B-45B5-843A-380D868AE6AB}" type="presParOf" srcId="{31ADC5FE-BFD5-477B-92B5-5FCBE456B4CB}" destId="{900F36A5-90D5-4189-9A21-F3F03DFF489F}" srcOrd="0" destOrd="0" presId="urn:microsoft.com/office/officeart/2005/8/layout/hProcess11"/>
    <dgm:cxn modelId="{FA8104E6-BD02-4646-AFC2-F0CEE144227F}" type="presParOf" srcId="{31ADC5FE-BFD5-477B-92B5-5FCBE456B4CB}" destId="{7F35D1C5-78CB-427B-A573-B257076925F9}" srcOrd="1" destOrd="0" presId="urn:microsoft.com/office/officeart/2005/8/layout/hProcess11"/>
    <dgm:cxn modelId="{A6DE6D41-D4EC-4D9E-91FB-6392E7A508B5}" type="presParOf" srcId="{31ADC5FE-BFD5-477B-92B5-5FCBE456B4CB}" destId="{B13672CA-3EAE-4BD3-82D6-4F791DD7F81C}" srcOrd="2" destOrd="0" presId="urn:microsoft.com/office/officeart/2005/8/layout/hProcess11"/>
    <dgm:cxn modelId="{73F7E5B3-A350-4792-8644-14B1779B332C}" type="presParOf" srcId="{252739AF-8ADC-4FCF-8E79-2B55BF43737A}" destId="{F489CBBC-1E01-47FF-A713-0E23026F1CA5}" srcOrd="5" destOrd="0" presId="urn:microsoft.com/office/officeart/2005/8/layout/hProcess11"/>
    <dgm:cxn modelId="{743AC759-DBCB-491A-8B01-E0CED5CB0D7E}" type="presParOf" srcId="{252739AF-8ADC-4FCF-8E79-2B55BF43737A}" destId="{003709AB-3D7A-4F67-A524-F812AE60FFC1}" srcOrd="6" destOrd="0" presId="urn:microsoft.com/office/officeart/2005/8/layout/hProcess11"/>
    <dgm:cxn modelId="{7DBBA3DB-04F7-4EB2-9449-BABAFE411F3A}" type="presParOf" srcId="{003709AB-3D7A-4F67-A524-F812AE60FFC1}" destId="{21B5B320-293A-4840-A7B3-E353D474234C}" srcOrd="0" destOrd="0" presId="urn:microsoft.com/office/officeart/2005/8/layout/hProcess11"/>
    <dgm:cxn modelId="{1A2FBAD4-41AF-47DC-A46B-6122D4A394EF}" type="presParOf" srcId="{003709AB-3D7A-4F67-A524-F812AE60FFC1}" destId="{DFE889E0-E6F6-4803-AB20-3BF8F303F869}" srcOrd="1" destOrd="0" presId="urn:microsoft.com/office/officeart/2005/8/layout/hProcess11"/>
    <dgm:cxn modelId="{F571B568-D9EB-425B-BE5A-2E390E8A675B}" type="presParOf" srcId="{003709AB-3D7A-4F67-A524-F812AE60FFC1}" destId="{F32BB039-C4A1-4CFF-B17C-3E5EA0DC77DD}" srcOrd="2" destOrd="0" presId="urn:microsoft.com/office/officeart/2005/8/layout/hProcess11"/>
    <dgm:cxn modelId="{874B5871-2093-4DF2-82F5-49179B94B3EC}" type="presParOf" srcId="{252739AF-8ADC-4FCF-8E79-2B55BF43737A}" destId="{F6AD92F5-F932-4B5E-B66D-85D0455063B3}" srcOrd="7" destOrd="0" presId="urn:microsoft.com/office/officeart/2005/8/layout/hProcess11"/>
    <dgm:cxn modelId="{B1327C68-B4CA-466F-9948-FA78F9C73C0E}" type="presParOf" srcId="{252739AF-8ADC-4FCF-8E79-2B55BF43737A}" destId="{EC65DEE1-0D45-42E5-802A-5D605301F7E9}" srcOrd="8" destOrd="0" presId="urn:microsoft.com/office/officeart/2005/8/layout/hProcess11"/>
    <dgm:cxn modelId="{A65D032E-5815-472F-828A-12A908D54FCD}" type="presParOf" srcId="{EC65DEE1-0D45-42E5-802A-5D605301F7E9}" destId="{4C1E2074-C39A-4209-8DEA-A9796454BB25}" srcOrd="0" destOrd="0" presId="urn:microsoft.com/office/officeart/2005/8/layout/hProcess11"/>
    <dgm:cxn modelId="{CBAA41CA-9928-49CA-BDB6-10903BFEC7F0}" type="presParOf" srcId="{EC65DEE1-0D45-42E5-802A-5D605301F7E9}" destId="{34ECBB35-6214-41C4-A968-12CFECD80E84}" srcOrd="1" destOrd="0" presId="urn:microsoft.com/office/officeart/2005/8/layout/hProcess11"/>
    <dgm:cxn modelId="{EF122282-78C5-4196-8355-9DC6CEA37BF3}" type="presParOf" srcId="{EC65DEE1-0D45-42E5-802A-5D605301F7E9}" destId="{BF6B7272-9300-4A63-978F-5241F9111143}" srcOrd="2" destOrd="0" presId="urn:microsoft.com/office/officeart/2005/8/layout/hProcess11"/>
    <dgm:cxn modelId="{7C43839A-E7EE-46F1-A328-4BE9EED28489}" type="presParOf" srcId="{252739AF-8ADC-4FCF-8E79-2B55BF43737A}" destId="{70811193-E088-4D42-B5B2-04754278C173}" srcOrd="9" destOrd="0" presId="urn:microsoft.com/office/officeart/2005/8/layout/hProcess11"/>
    <dgm:cxn modelId="{4AEDCE68-0A3F-4E9B-9487-7BBFCAC3CAA4}" type="presParOf" srcId="{252739AF-8ADC-4FCF-8E79-2B55BF43737A}" destId="{F641ADB2-CF67-4C16-B354-E7DF2A8E2ABA}" srcOrd="10" destOrd="0" presId="urn:microsoft.com/office/officeart/2005/8/layout/hProcess11"/>
    <dgm:cxn modelId="{FE66CE13-9863-47D5-B5B2-B56CB6199D1A}" type="presParOf" srcId="{F641ADB2-CF67-4C16-B354-E7DF2A8E2ABA}" destId="{A59037E3-88E4-4E52-BA71-C28072FA723A}" srcOrd="0" destOrd="0" presId="urn:microsoft.com/office/officeart/2005/8/layout/hProcess11"/>
    <dgm:cxn modelId="{F4B8C192-4CF0-48B4-979B-5F59FB8E8915}" type="presParOf" srcId="{F641ADB2-CF67-4C16-B354-E7DF2A8E2ABA}" destId="{D1D9774A-5D61-4A57-9C7C-0C1FABDE13EF}" srcOrd="1" destOrd="0" presId="urn:microsoft.com/office/officeart/2005/8/layout/hProcess11"/>
    <dgm:cxn modelId="{B859B4F6-6082-431C-A3F7-13E085721F49}" type="presParOf" srcId="{F641ADB2-CF67-4C16-B354-E7DF2A8E2ABA}" destId="{5923C693-FF30-4CD9-9FBF-B8EF0F5363C2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2421D09-5CAC-4B8F-80AB-F74B8EA7A1FC}" type="doc">
      <dgm:prSet loTypeId="urn:microsoft.com/office/officeart/2005/8/layout/hProcess1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9BB9C89-98F7-4D1B-9A7E-45899506F89B}">
      <dgm:prSet custT="1"/>
      <dgm:spPr/>
      <dgm:t>
        <a:bodyPr/>
        <a:lstStyle/>
        <a:p>
          <a:pPr algn="ctr" rtl="0"/>
          <a:r>
            <a:rPr lang="zh-CN" altLang="en-US" sz="2000" b="1" dirty="0" smtClean="0">
              <a:solidFill>
                <a:schemeClr val="tx1"/>
              </a:solidFill>
            </a:rPr>
            <a:t>系统整体架构</a:t>
          </a:r>
          <a:endParaRPr lang="zh-CN" altLang="en-US" sz="2000" b="1" dirty="0">
            <a:solidFill>
              <a:schemeClr val="tx1"/>
            </a:solidFill>
          </a:endParaRPr>
        </a:p>
      </dgm:t>
    </dgm:pt>
    <dgm:pt modelId="{D6249DE4-AF91-4405-9A4B-75660ED3A3C9}" type="parTrans" cxnId="{18503015-40FB-4C10-A580-170606195192}">
      <dgm:prSet/>
      <dgm:spPr/>
      <dgm:t>
        <a:bodyPr/>
        <a:lstStyle/>
        <a:p>
          <a:endParaRPr lang="zh-CN" altLang="en-US"/>
        </a:p>
      </dgm:t>
    </dgm:pt>
    <dgm:pt modelId="{D7FBC01E-8E8E-4F72-8910-BC8674E3FB23}" type="sibTrans" cxnId="{18503015-40FB-4C10-A580-170606195192}">
      <dgm:prSet/>
      <dgm:spPr/>
      <dgm:t>
        <a:bodyPr/>
        <a:lstStyle/>
        <a:p>
          <a:endParaRPr lang="zh-CN" altLang="en-US"/>
        </a:p>
      </dgm:t>
    </dgm:pt>
    <dgm:pt modelId="{F53C58A5-371C-453C-8274-9DCEA49B97B7}">
      <dgm:prSet custT="1"/>
      <dgm:spPr/>
      <dgm:t>
        <a:bodyPr/>
        <a:lstStyle/>
        <a:p>
          <a:pPr rtl="0"/>
          <a:r>
            <a:rPr lang="zh-CN" altLang="en-US" sz="2000" b="1" dirty="0" smtClean="0">
              <a:solidFill>
                <a:schemeClr val="tx1"/>
              </a:solidFill>
            </a:rPr>
            <a:t>准备工作</a:t>
          </a:r>
          <a:endParaRPr lang="zh-CN" altLang="en-US" sz="2000" b="1" dirty="0">
            <a:solidFill>
              <a:schemeClr val="tx1"/>
            </a:solidFill>
          </a:endParaRPr>
        </a:p>
      </dgm:t>
    </dgm:pt>
    <dgm:pt modelId="{4107F40E-D013-4E09-B00D-276ED342402E}" type="parTrans" cxnId="{E2A085E7-4E24-4875-AE92-A286C390B703}">
      <dgm:prSet/>
      <dgm:spPr/>
      <dgm:t>
        <a:bodyPr/>
        <a:lstStyle/>
        <a:p>
          <a:endParaRPr lang="zh-CN" altLang="en-US"/>
        </a:p>
      </dgm:t>
    </dgm:pt>
    <dgm:pt modelId="{1980A0A4-8B16-49D2-B104-3379D5542DC4}" type="sibTrans" cxnId="{E2A085E7-4E24-4875-AE92-A286C390B703}">
      <dgm:prSet/>
      <dgm:spPr/>
      <dgm:t>
        <a:bodyPr/>
        <a:lstStyle/>
        <a:p>
          <a:endParaRPr lang="zh-CN" altLang="en-US"/>
        </a:p>
      </dgm:t>
    </dgm:pt>
    <dgm:pt modelId="{70728E5B-70AD-4B5F-BF9E-698FFC3CB65A}">
      <dgm:prSet custT="1"/>
      <dgm:spPr/>
      <dgm:t>
        <a:bodyPr/>
        <a:lstStyle/>
        <a:p>
          <a:pPr rtl="0"/>
          <a:r>
            <a:rPr lang="en-US" sz="2400" b="1" dirty="0" smtClean="0">
              <a:solidFill>
                <a:schemeClr val="tx1"/>
              </a:solidFill>
            </a:rPr>
            <a:t> </a:t>
          </a:r>
          <a:r>
            <a:rPr lang="zh-CN" altLang="en-US" sz="2000" b="1" dirty="0" smtClean="0">
              <a:solidFill>
                <a:schemeClr val="tx1"/>
              </a:solidFill>
            </a:rPr>
            <a:t>投标文件</a:t>
          </a:r>
          <a:endParaRPr lang="en-US" sz="2000" b="1" dirty="0">
            <a:solidFill>
              <a:schemeClr val="tx1"/>
            </a:solidFill>
          </a:endParaRPr>
        </a:p>
      </dgm:t>
    </dgm:pt>
    <dgm:pt modelId="{20FB9522-1312-4E18-BA93-6D9063B6AB75}" type="parTrans" cxnId="{95738418-90C2-4A0B-BD1F-6D93646C082F}">
      <dgm:prSet/>
      <dgm:spPr/>
      <dgm:t>
        <a:bodyPr/>
        <a:lstStyle/>
        <a:p>
          <a:endParaRPr lang="zh-CN" altLang="en-US"/>
        </a:p>
      </dgm:t>
    </dgm:pt>
    <dgm:pt modelId="{AC8BBA73-B628-41B1-BE83-3D7354F3C7B5}" type="sibTrans" cxnId="{95738418-90C2-4A0B-BD1F-6D93646C082F}">
      <dgm:prSet/>
      <dgm:spPr/>
      <dgm:t>
        <a:bodyPr/>
        <a:lstStyle/>
        <a:p>
          <a:endParaRPr lang="zh-CN" altLang="en-US"/>
        </a:p>
      </dgm:t>
    </dgm:pt>
    <dgm:pt modelId="{AE78CCC3-BFCB-4B4B-B7DE-61578A6BE4FA}">
      <dgm:prSet custT="1"/>
      <dgm:spPr/>
      <dgm:t>
        <a:bodyPr/>
        <a:lstStyle/>
        <a:p>
          <a:pPr rtl="0"/>
          <a:r>
            <a:rPr lang="zh-CN" altLang="en-US" sz="2000" b="1" dirty="0" smtClean="0">
              <a:latin typeface="+mn-ea"/>
              <a:ea typeface="+mn-ea"/>
            </a:rPr>
            <a:t>开标</a:t>
          </a:r>
          <a:endParaRPr lang="en-US" sz="2000" b="1" dirty="0">
            <a:latin typeface="+mn-ea"/>
            <a:ea typeface="+mn-ea"/>
          </a:endParaRPr>
        </a:p>
      </dgm:t>
    </dgm:pt>
    <dgm:pt modelId="{1BE231CA-7D30-48C7-A588-53A515544BE4}" type="parTrans" cxnId="{B2B83CA9-2654-4B33-82BF-BAA85A0EA20A}">
      <dgm:prSet/>
      <dgm:spPr/>
      <dgm:t>
        <a:bodyPr/>
        <a:lstStyle/>
        <a:p>
          <a:endParaRPr lang="zh-CN" altLang="en-US"/>
        </a:p>
      </dgm:t>
    </dgm:pt>
    <dgm:pt modelId="{1DE96B6C-8A4F-4904-93AD-6C2F4C90C34F}" type="sibTrans" cxnId="{B2B83CA9-2654-4B33-82BF-BAA85A0EA20A}">
      <dgm:prSet/>
      <dgm:spPr/>
      <dgm:t>
        <a:bodyPr/>
        <a:lstStyle/>
        <a:p>
          <a:endParaRPr lang="zh-CN" altLang="en-US"/>
        </a:p>
      </dgm:t>
    </dgm:pt>
    <dgm:pt modelId="{8F32126B-95C0-4668-A2EC-29CF8479AA4C}">
      <dgm:prSet custT="1"/>
      <dgm:spPr/>
      <dgm:t>
        <a:bodyPr/>
        <a:lstStyle/>
        <a:p>
          <a:pPr rtl="0"/>
          <a:r>
            <a:rPr lang="zh-CN" altLang="en-US" sz="2400" b="1" dirty="0" smtClean="0">
              <a:solidFill>
                <a:srgbClr val="FF0000"/>
              </a:solidFill>
            </a:rPr>
            <a:t>注意事项</a:t>
          </a:r>
          <a:endParaRPr lang="en-US" sz="2400" b="1" dirty="0">
            <a:solidFill>
              <a:srgbClr val="FF0000"/>
            </a:solidFill>
          </a:endParaRPr>
        </a:p>
      </dgm:t>
    </dgm:pt>
    <dgm:pt modelId="{8DC35E3F-06A1-468E-9DB9-ACC697B66115}" type="parTrans" cxnId="{59E21ACE-0BC2-4ABD-92A8-D4344D422B8B}">
      <dgm:prSet/>
      <dgm:spPr/>
      <dgm:t>
        <a:bodyPr/>
        <a:lstStyle/>
        <a:p>
          <a:endParaRPr lang="zh-CN" altLang="en-US"/>
        </a:p>
      </dgm:t>
    </dgm:pt>
    <dgm:pt modelId="{E56F4952-419A-4C56-80FE-FF602C1D9317}" type="sibTrans" cxnId="{59E21ACE-0BC2-4ABD-92A8-D4344D422B8B}">
      <dgm:prSet/>
      <dgm:spPr/>
      <dgm:t>
        <a:bodyPr/>
        <a:lstStyle/>
        <a:p>
          <a:endParaRPr lang="zh-CN" altLang="en-US"/>
        </a:p>
      </dgm:t>
    </dgm:pt>
    <dgm:pt modelId="{CD603F3C-E8AA-4F36-9B87-BD2A9C689926}">
      <dgm:prSet/>
      <dgm:spPr/>
      <dgm:t>
        <a:bodyPr/>
        <a:lstStyle/>
        <a:p>
          <a:pPr rtl="0"/>
          <a:endParaRPr lang="zh-CN" b="1" dirty="0"/>
        </a:p>
      </dgm:t>
    </dgm:pt>
    <dgm:pt modelId="{3027F6DE-8AC8-49A1-A227-E1C2D830557B}" type="parTrans" cxnId="{B4FACD19-EBC4-4B2B-82E1-16A4FB2892C0}">
      <dgm:prSet/>
      <dgm:spPr/>
      <dgm:t>
        <a:bodyPr/>
        <a:lstStyle/>
        <a:p>
          <a:endParaRPr lang="zh-CN" altLang="en-US"/>
        </a:p>
      </dgm:t>
    </dgm:pt>
    <dgm:pt modelId="{C5B5975D-304D-41EC-A45C-6E1E130A1C91}" type="sibTrans" cxnId="{B4FACD19-EBC4-4B2B-82E1-16A4FB2892C0}">
      <dgm:prSet/>
      <dgm:spPr/>
      <dgm:t>
        <a:bodyPr/>
        <a:lstStyle/>
        <a:p>
          <a:endParaRPr lang="zh-CN" altLang="en-US"/>
        </a:p>
      </dgm:t>
    </dgm:pt>
    <dgm:pt modelId="{E249A3D5-D19D-4A7A-B7FC-70B8ABF15727}" type="pres">
      <dgm:prSet presAssocID="{B2421D09-5CAC-4B8F-80AB-F74B8EA7A1F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7BDEEE3F-A95D-40EC-9F6A-9972E7027A61}" type="pres">
      <dgm:prSet presAssocID="{B2421D09-5CAC-4B8F-80AB-F74B8EA7A1FC}" presName="arrow" presStyleLbl="bgShp" presStyleIdx="0" presStyleCnt="1" custLinFactNeighborX="-1111"/>
      <dgm:spPr/>
    </dgm:pt>
    <dgm:pt modelId="{252739AF-8ADC-4FCF-8E79-2B55BF43737A}" type="pres">
      <dgm:prSet presAssocID="{B2421D09-5CAC-4B8F-80AB-F74B8EA7A1FC}" presName="points" presStyleCnt="0"/>
      <dgm:spPr/>
    </dgm:pt>
    <dgm:pt modelId="{8CE10981-4A30-40DA-BF5A-22AC6415C24B}" type="pres">
      <dgm:prSet presAssocID="{C9BB9C89-98F7-4D1B-9A7E-45899506F89B}" presName="compositeA" presStyleCnt="0"/>
      <dgm:spPr/>
    </dgm:pt>
    <dgm:pt modelId="{FE0E35B3-D843-4AB0-AB56-499C4BBDAB65}" type="pres">
      <dgm:prSet presAssocID="{C9BB9C89-98F7-4D1B-9A7E-45899506F89B}" presName="textA" presStyleLbl="revTx" presStyleIdx="0" presStyleCnt="6" custScaleX="207230" custScaleY="69388" custLinFactNeighborX="55003" custLinFactNeighborY="2806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E56DF55-FA75-4F4D-A9A5-136A85027C48}" type="pres">
      <dgm:prSet presAssocID="{C9BB9C89-98F7-4D1B-9A7E-45899506F89B}" presName="circleA" presStyleLbl="node1" presStyleIdx="0" presStyleCnt="6" custLinFactX="230665" custLinFactNeighborX="300000" custLinFactNeighborY="31029"/>
      <dgm:spPr/>
      <dgm:t>
        <a:bodyPr/>
        <a:lstStyle/>
        <a:p>
          <a:endParaRPr lang="zh-CN" altLang="en-US"/>
        </a:p>
      </dgm:t>
    </dgm:pt>
    <dgm:pt modelId="{0A76958A-515A-4C96-A2B2-408BE5DCFF13}" type="pres">
      <dgm:prSet presAssocID="{C9BB9C89-98F7-4D1B-9A7E-45899506F89B}" presName="spaceA" presStyleCnt="0"/>
      <dgm:spPr/>
    </dgm:pt>
    <dgm:pt modelId="{F2575FE6-FA45-452C-BEED-EAFEECB11284}" type="pres">
      <dgm:prSet presAssocID="{D7FBC01E-8E8E-4F72-8910-BC8674E3FB23}" presName="space" presStyleCnt="0"/>
      <dgm:spPr/>
    </dgm:pt>
    <dgm:pt modelId="{BF12B65E-5454-4A95-B7EB-C4DACBEA3613}" type="pres">
      <dgm:prSet presAssocID="{F53C58A5-371C-453C-8274-9DCEA49B97B7}" presName="compositeB" presStyleCnt="0"/>
      <dgm:spPr/>
    </dgm:pt>
    <dgm:pt modelId="{9FF9D6CB-E7FA-4D33-AC62-4F9FAB559E9A}" type="pres">
      <dgm:prSet presAssocID="{F53C58A5-371C-453C-8274-9DCEA49B97B7}" presName="textB" presStyleLbl="revTx" presStyleIdx="1" presStyleCnt="6" custScaleX="182767" custScaleY="46213" custLinFactNeighborX="27864" custLinFactNeighborY="-4245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76877DA-1158-4320-99DD-A78BC58166DF}" type="pres">
      <dgm:prSet presAssocID="{F53C58A5-371C-453C-8274-9DCEA49B97B7}" presName="circleB" presStyleLbl="node1" presStyleIdx="1" presStyleCnt="6" custLinFactX="-100000" custLinFactNeighborX="-137054" custLinFactNeighborY="-56225"/>
      <dgm:spPr/>
      <dgm:t>
        <a:bodyPr/>
        <a:lstStyle/>
        <a:p>
          <a:endParaRPr lang="zh-CN" altLang="en-US"/>
        </a:p>
      </dgm:t>
    </dgm:pt>
    <dgm:pt modelId="{1B654201-AA9C-45AA-A70C-00CDBACB87A3}" type="pres">
      <dgm:prSet presAssocID="{F53C58A5-371C-453C-8274-9DCEA49B97B7}" presName="spaceB" presStyleCnt="0"/>
      <dgm:spPr/>
    </dgm:pt>
    <dgm:pt modelId="{CE6C2880-DF70-4AB5-B718-7B0C82435BE9}" type="pres">
      <dgm:prSet presAssocID="{1980A0A4-8B16-49D2-B104-3379D5542DC4}" presName="space" presStyleCnt="0"/>
      <dgm:spPr/>
    </dgm:pt>
    <dgm:pt modelId="{31ADC5FE-BFD5-477B-92B5-5FCBE456B4CB}" type="pres">
      <dgm:prSet presAssocID="{70728E5B-70AD-4B5F-BF9E-698FFC3CB65A}" presName="compositeA" presStyleCnt="0"/>
      <dgm:spPr/>
    </dgm:pt>
    <dgm:pt modelId="{900F36A5-90D5-4189-9A21-F3F03DFF489F}" type="pres">
      <dgm:prSet presAssocID="{70728E5B-70AD-4B5F-BF9E-698FFC3CB65A}" presName="textA" presStyleLbl="revTx" presStyleIdx="2" presStyleCnt="6" custScaleX="192123" custScaleY="53061" custLinFactNeighborX="-5647" custLinFactNeighborY="4195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F35D1C5-78CB-427B-A573-B257076925F9}" type="pres">
      <dgm:prSet presAssocID="{70728E5B-70AD-4B5F-BF9E-698FFC3CB65A}" presName="circleA" presStyleLbl="node1" presStyleIdx="2" presStyleCnt="6" custLinFactX="-135102" custLinFactNeighborX="-200000" custLinFactNeighborY="47960"/>
      <dgm:spPr/>
    </dgm:pt>
    <dgm:pt modelId="{B13672CA-3EAE-4BD3-82D6-4F791DD7F81C}" type="pres">
      <dgm:prSet presAssocID="{70728E5B-70AD-4B5F-BF9E-698FFC3CB65A}" presName="spaceA" presStyleCnt="0"/>
      <dgm:spPr/>
    </dgm:pt>
    <dgm:pt modelId="{F489CBBC-1E01-47FF-A713-0E23026F1CA5}" type="pres">
      <dgm:prSet presAssocID="{AC8BBA73-B628-41B1-BE83-3D7354F3C7B5}" presName="space" presStyleCnt="0"/>
      <dgm:spPr/>
    </dgm:pt>
    <dgm:pt modelId="{003709AB-3D7A-4F67-A524-F812AE60FFC1}" type="pres">
      <dgm:prSet presAssocID="{AE78CCC3-BFCB-4B4B-B7DE-61578A6BE4FA}" presName="compositeB" presStyleCnt="0"/>
      <dgm:spPr/>
    </dgm:pt>
    <dgm:pt modelId="{21B5B320-293A-4840-A7B3-E353D474234C}" type="pres">
      <dgm:prSet presAssocID="{AE78CCC3-BFCB-4B4B-B7DE-61578A6BE4FA}" presName="textB" presStyleLbl="revTx" presStyleIdx="3" presStyleCnt="6" custScaleX="156368" custScaleY="53062" custLinFactNeighborX="9183" custLinFactNeighborY="-3792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E889E0-E6F6-4803-AB20-3BF8F303F869}" type="pres">
      <dgm:prSet presAssocID="{AE78CCC3-BFCB-4B4B-B7DE-61578A6BE4FA}" presName="circleB" presStyleLbl="node1" presStyleIdx="3" presStyleCnt="6" custLinFactX="-33481" custLinFactNeighborX="-100000" custLinFactNeighborY="-45918"/>
      <dgm:spPr/>
    </dgm:pt>
    <dgm:pt modelId="{F32BB039-C4A1-4CFF-B17C-3E5EA0DC77DD}" type="pres">
      <dgm:prSet presAssocID="{AE78CCC3-BFCB-4B4B-B7DE-61578A6BE4FA}" presName="spaceB" presStyleCnt="0"/>
      <dgm:spPr/>
    </dgm:pt>
    <dgm:pt modelId="{F6AD92F5-F932-4B5E-B66D-85D0455063B3}" type="pres">
      <dgm:prSet presAssocID="{1DE96B6C-8A4F-4904-93AD-6C2F4C90C34F}" presName="space" presStyleCnt="0"/>
      <dgm:spPr/>
    </dgm:pt>
    <dgm:pt modelId="{EC65DEE1-0D45-42E5-802A-5D605301F7E9}" type="pres">
      <dgm:prSet presAssocID="{8F32126B-95C0-4668-A2EC-29CF8479AA4C}" presName="compositeA" presStyleCnt="0"/>
      <dgm:spPr/>
    </dgm:pt>
    <dgm:pt modelId="{4C1E2074-C39A-4209-8DEA-A9796454BB25}" type="pres">
      <dgm:prSet presAssocID="{8F32126B-95C0-4668-A2EC-29CF8479AA4C}" presName="textA" presStyleLbl="revTx" presStyleIdx="4" presStyleCnt="6" custScaleX="230120" custScaleY="49694" custLinFactNeighborX="73507" custLinFactNeighborY="4487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ECBB35-6214-41C4-A968-12CFECD80E84}" type="pres">
      <dgm:prSet presAssocID="{8F32126B-95C0-4668-A2EC-29CF8479AA4C}" presName="circleA" presStyleLbl="node1" presStyleIdx="4" presStyleCnt="6" custLinFactX="-41823" custLinFactNeighborX="-100000" custLinFactNeighborY="51327"/>
      <dgm:spPr/>
    </dgm:pt>
    <dgm:pt modelId="{BF6B7272-9300-4A63-978F-5241F9111143}" type="pres">
      <dgm:prSet presAssocID="{8F32126B-95C0-4668-A2EC-29CF8479AA4C}" presName="spaceA" presStyleCnt="0"/>
      <dgm:spPr/>
    </dgm:pt>
    <dgm:pt modelId="{70811193-E088-4D42-B5B2-04754278C173}" type="pres">
      <dgm:prSet presAssocID="{E56F4952-419A-4C56-80FE-FF602C1D9317}" presName="space" presStyleCnt="0"/>
      <dgm:spPr/>
    </dgm:pt>
    <dgm:pt modelId="{F641ADB2-CF67-4C16-B354-E7DF2A8E2ABA}" type="pres">
      <dgm:prSet presAssocID="{CD603F3C-E8AA-4F36-9B87-BD2A9C689926}" presName="compositeB" presStyleCnt="0"/>
      <dgm:spPr/>
    </dgm:pt>
    <dgm:pt modelId="{A59037E3-88E4-4E52-BA71-C28072FA723A}" type="pres">
      <dgm:prSet presAssocID="{CD603F3C-E8AA-4F36-9B87-BD2A9C689926}" presName="textB" presStyleLbl="revTx" presStyleIdx="5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1D9774A-5D61-4A57-9C7C-0C1FABDE13EF}" type="pres">
      <dgm:prSet presAssocID="{CD603F3C-E8AA-4F36-9B87-BD2A9C689926}" presName="circleB" presStyleLbl="node1" presStyleIdx="5" presStyleCnt="6" custLinFactX="-3088" custLinFactNeighborX="-100000"/>
      <dgm:spPr/>
    </dgm:pt>
    <dgm:pt modelId="{5923C693-FF30-4CD9-9FBF-B8EF0F5363C2}" type="pres">
      <dgm:prSet presAssocID="{CD603F3C-E8AA-4F36-9B87-BD2A9C689926}" presName="spaceB" presStyleCnt="0"/>
      <dgm:spPr/>
    </dgm:pt>
  </dgm:ptLst>
  <dgm:cxnLst>
    <dgm:cxn modelId="{E2A085E7-4E24-4875-AE92-A286C390B703}" srcId="{B2421D09-5CAC-4B8F-80AB-F74B8EA7A1FC}" destId="{F53C58A5-371C-453C-8274-9DCEA49B97B7}" srcOrd="1" destOrd="0" parTransId="{4107F40E-D013-4E09-B00D-276ED342402E}" sibTransId="{1980A0A4-8B16-49D2-B104-3379D5542DC4}"/>
    <dgm:cxn modelId="{B4FACD19-EBC4-4B2B-82E1-16A4FB2892C0}" srcId="{B2421D09-5CAC-4B8F-80AB-F74B8EA7A1FC}" destId="{CD603F3C-E8AA-4F36-9B87-BD2A9C689926}" srcOrd="5" destOrd="0" parTransId="{3027F6DE-8AC8-49A1-A227-E1C2D830557B}" sibTransId="{C5B5975D-304D-41EC-A45C-6E1E130A1C91}"/>
    <dgm:cxn modelId="{18503015-40FB-4C10-A580-170606195192}" srcId="{B2421D09-5CAC-4B8F-80AB-F74B8EA7A1FC}" destId="{C9BB9C89-98F7-4D1B-9A7E-45899506F89B}" srcOrd="0" destOrd="0" parTransId="{D6249DE4-AF91-4405-9A4B-75660ED3A3C9}" sibTransId="{D7FBC01E-8E8E-4F72-8910-BC8674E3FB23}"/>
    <dgm:cxn modelId="{AD12BB7C-8D30-42AE-AEE7-FBE7461DF51D}" type="presOf" srcId="{B2421D09-5CAC-4B8F-80AB-F74B8EA7A1FC}" destId="{E249A3D5-D19D-4A7A-B7FC-70B8ABF15727}" srcOrd="0" destOrd="0" presId="urn:microsoft.com/office/officeart/2005/8/layout/hProcess11"/>
    <dgm:cxn modelId="{95738418-90C2-4A0B-BD1F-6D93646C082F}" srcId="{B2421D09-5CAC-4B8F-80AB-F74B8EA7A1FC}" destId="{70728E5B-70AD-4B5F-BF9E-698FFC3CB65A}" srcOrd="2" destOrd="0" parTransId="{20FB9522-1312-4E18-BA93-6D9063B6AB75}" sibTransId="{AC8BBA73-B628-41B1-BE83-3D7354F3C7B5}"/>
    <dgm:cxn modelId="{181601DA-6D8F-427F-87F7-1A7188ED085A}" type="presOf" srcId="{AE78CCC3-BFCB-4B4B-B7DE-61578A6BE4FA}" destId="{21B5B320-293A-4840-A7B3-E353D474234C}" srcOrd="0" destOrd="0" presId="urn:microsoft.com/office/officeart/2005/8/layout/hProcess11"/>
    <dgm:cxn modelId="{8A393893-F1D3-4D4B-82A7-D3748CC2952C}" type="presOf" srcId="{8F32126B-95C0-4668-A2EC-29CF8479AA4C}" destId="{4C1E2074-C39A-4209-8DEA-A9796454BB25}" srcOrd="0" destOrd="0" presId="urn:microsoft.com/office/officeart/2005/8/layout/hProcess11"/>
    <dgm:cxn modelId="{02E5E8C6-58EF-40DE-B975-B6FAAB20FE8A}" type="presOf" srcId="{CD603F3C-E8AA-4F36-9B87-BD2A9C689926}" destId="{A59037E3-88E4-4E52-BA71-C28072FA723A}" srcOrd="0" destOrd="0" presId="urn:microsoft.com/office/officeart/2005/8/layout/hProcess11"/>
    <dgm:cxn modelId="{14FD1A8A-C724-480F-93C0-D9F7E57E4C37}" type="presOf" srcId="{C9BB9C89-98F7-4D1B-9A7E-45899506F89B}" destId="{FE0E35B3-D843-4AB0-AB56-499C4BBDAB65}" srcOrd="0" destOrd="0" presId="urn:microsoft.com/office/officeart/2005/8/layout/hProcess11"/>
    <dgm:cxn modelId="{15BD4D11-664C-497A-8B10-833F6AF2F0E7}" type="presOf" srcId="{70728E5B-70AD-4B5F-BF9E-698FFC3CB65A}" destId="{900F36A5-90D5-4189-9A21-F3F03DFF489F}" srcOrd="0" destOrd="0" presId="urn:microsoft.com/office/officeart/2005/8/layout/hProcess11"/>
    <dgm:cxn modelId="{59E21ACE-0BC2-4ABD-92A8-D4344D422B8B}" srcId="{B2421D09-5CAC-4B8F-80AB-F74B8EA7A1FC}" destId="{8F32126B-95C0-4668-A2EC-29CF8479AA4C}" srcOrd="4" destOrd="0" parTransId="{8DC35E3F-06A1-468E-9DB9-ACC697B66115}" sibTransId="{E56F4952-419A-4C56-80FE-FF602C1D9317}"/>
    <dgm:cxn modelId="{B2B83CA9-2654-4B33-82BF-BAA85A0EA20A}" srcId="{B2421D09-5CAC-4B8F-80AB-F74B8EA7A1FC}" destId="{AE78CCC3-BFCB-4B4B-B7DE-61578A6BE4FA}" srcOrd="3" destOrd="0" parTransId="{1BE231CA-7D30-48C7-A588-53A515544BE4}" sibTransId="{1DE96B6C-8A4F-4904-93AD-6C2F4C90C34F}"/>
    <dgm:cxn modelId="{20B05F70-A411-4088-9E51-3C0095C3736E}" type="presOf" srcId="{F53C58A5-371C-453C-8274-9DCEA49B97B7}" destId="{9FF9D6CB-E7FA-4D33-AC62-4F9FAB559E9A}" srcOrd="0" destOrd="0" presId="urn:microsoft.com/office/officeart/2005/8/layout/hProcess11"/>
    <dgm:cxn modelId="{03F499C3-D272-4C0F-A945-60304586210F}" type="presParOf" srcId="{E249A3D5-D19D-4A7A-B7FC-70B8ABF15727}" destId="{7BDEEE3F-A95D-40EC-9F6A-9972E7027A61}" srcOrd="0" destOrd="0" presId="urn:microsoft.com/office/officeart/2005/8/layout/hProcess11"/>
    <dgm:cxn modelId="{64D955A7-230C-4D64-88FA-9093F94A0C65}" type="presParOf" srcId="{E249A3D5-D19D-4A7A-B7FC-70B8ABF15727}" destId="{252739AF-8ADC-4FCF-8E79-2B55BF43737A}" srcOrd="1" destOrd="0" presId="urn:microsoft.com/office/officeart/2005/8/layout/hProcess11"/>
    <dgm:cxn modelId="{A0276AA9-3247-4672-A588-5F37EC2A123F}" type="presParOf" srcId="{252739AF-8ADC-4FCF-8E79-2B55BF43737A}" destId="{8CE10981-4A30-40DA-BF5A-22AC6415C24B}" srcOrd="0" destOrd="0" presId="urn:microsoft.com/office/officeart/2005/8/layout/hProcess11"/>
    <dgm:cxn modelId="{36E9C128-6992-4A3F-ACC9-806B1AFB0BE7}" type="presParOf" srcId="{8CE10981-4A30-40DA-BF5A-22AC6415C24B}" destId="{FE0E35B3-D843-4AB0-AB56-499C4BBDAB65}" srcOrd="0" destOrd="0" presId="urn:microsoft.com/office/officeart/2005/8/layout/hProcess11"/>
    <dgm:cxn modelId="{911AF12A-3F84-49AB-9F4F-EB9F8A6C56C2}" type="presParOf" srcId="{8CE10981-4A30-40DA-BF5A-22AC6415C24B}" destId="{1E56DF55-FA75-4F4D-A9A5-136A85027C48}" srcOrd="1" destOrd="0" presId="urn:microsoft.com/office/officeart/2005/8/layout/hProcess11"/>
    <dgm:cxn modelId="{B7185E41-3A59-4160-A02E-A26967E51B52}" type="presParOf" srcId="{8CE10981-4A30-40DA-BF5A-22AC6415C24B}" destId="{0A76958A-515A-4C96-A2B2-408BE5DCFF13}" srcOrd="2" destOrd="0" presId="urn:microsoft.com/office/officeart/2005/8/layout/hProcess11"/>
    <dgm:cxn modelId="{0F61A744-3912-44C2-8ADB-784CCFE94284}" type="presParOf" srcId="{252739AF-8ADC-4FCF-8E79-2B55BF43737A}" destId="{F2575FE6-FA45-452C-BEED-EAFEECB11284}" srcOrd="1" destOrd="0" presId="urn:microsoft.com/office/officeart/2005/8/layout/hProcess11"/>
    <dgm:cxn modelId="{92394E57-6406-456A-ABCF-C1B98FA69B8A}" type="presParOf" srcId="{252739AF-8ADC-4FCF-8E79-2B55BF43737A}" destId="{BF12B65E-5454-4A95-B7EB-C4DACBEA3613}" srcOrd="2" destOrd="0" presId="urn:microsoft.com/office/officeart/2005/8/layout/hProcess11"/>
    <dgm:cxn modelId="{6488D2F4-DC13-4D5A-861D-BFD74519C2C8}" type="presParOf" srcId="{BF12B65E-5454-4A95-B7EB-C4DACBEA3613}" destId="{9FF9D6CB-E7FA-4D33-AC62-4F9FAB559E9A}" srcOrd="0" destOrd="0" presId="urn:microsoft.com/office/officeart/2005/8/layout/hProcess11"/>
    <dgm:cxn modelId="{039A104D-99A0-47A5-878D-3BBB097A25A5}" type="presParOf" srcId="{BF12B65E-5454-4A95-B7EB-C4DACBEA3613}" destId="{476877DA-1158-4320-99DD-A78BC58166DF}" srcOrd="1" destOrd="0" presId="urn:microsoft.com/office/officeart/2005/8/layout/hProcess11"/>
    <dgm:cxn modelId="{9463CFE9-F2F9-4831-8A40-2DD8FFAAFE6D}" type="presParOf" srcId="{BF12B65E-5454-4A95-B7EB-C4DACBEA3613}" destId="{1B654201-AA9C-45AA-A70C-00CDBACB87A3}" srcOrd="2" destOrd="0" presId="urn:microsoft.com/office/officeart/2005/8/layout/hProcess11"/>
    <dgm:cxn modelId="{EE1D0C8E-E4C6-4D78-926D-FE044DAF0286}" type="presParOf" srcId="{252739AF-8ADC-4FCF-8E79-2B55BF43737A}" destId="{CE6C2880-DF70-4AB5-B718-7B0C82435BE9}" srcOrd="3" destOrd="0" presId="urn:microsoft.com/office/officeart/2005/8/layout/hProcess11"/>
    <dgm:cxn modelId="{8C003C02-AA8B-4528-8908-DF48CE4521BF}" type="presParOf" srcId="{252739AF-8ADC-4FCF-8E79-2B55BF43737A}" destId="{31ADC5FE-BFD5-477B-92B5-5FCBE456B4CB}" srcOrd="4" destOrd="0" presId="urn:microsoft.com/office/officeart/2005/8/layout/hProcess11"/>
    <dgm:cxn modelId="{B379583B-12D0-400E-A964-A9FC59A3392A}" type="presParOf" srcId="{31ADC5FE-BFD5-477B-92B5-5FCBE456B4CB}" destId="{900F36A5-90D5-4189-9A21-F3F03DFF489F}" srcOrd="0" destOrd="0" presId="urn:microsoft.com/office/officeart/2005/8/layout/hProcess11"/>
    <dgm:cxn modelId="{844C5C26-6E84-4CA7-8448-89C991062845}" type="presParOf" srcId="{31ADC5FE-BFD5-477B-92B5-5FCBE456B4CB}" destId="{7F35D1C5-78CB-427B-A573-B257076925F9}" srcOrd="1" destOrd="0" presId="urn:microsoft.com/office/officeart/2005/8/layout/hProcess11"/>
    <dgm:cxn modelId="{C8361E91-D484-4A62-A5C6-AD5B63EB6F1D}" type="presParOf" srcId="{31ADC5FE-BFD5-477B-92B5-5FCBE456B4CB}" destId="{B13672CA-3EAE-4BD3-82D6-4F791DD7F81C}" srcOrd="2" destOrd="0" presId="urn:microsoft.com/office/officeart/2005/8/layout/hProcess11"/>
    <dgm:cxn modelId="{1CEFBD37-C6F4-4FD9-AE9D-EE1F9C1DEBE2}" type="presParOf" srcId="{252739AF-8ADC-4FCF-8E79-2B55BF43737A}" destId="{F489CBBC-1E01-47FF-A713-0E23026F1CA5}" srcOrd="5" destOrd="0" presId="urn:microsoft.com/office/officeart/2005/8/layout/hProcess11"/>
    <dgm:cxn modelId="{95B1213B-A279-4E4E-A975-6A4C363FF330}" type="presParOf" srcId="{252739AF-8ADC-4FCF-8E79-2B55BF43737A}" destId="{003709AB-3D7A-4F67-A524-F812AE60FFC1}" srcOrd="6" destOrd="0" presId="urn:microsoft.com/office/officeart/2005/8/layout/hProcess11"/>
    <dgm:cxn modelId="{E4D5C461-C165-45D5-88BD-3E954086DD02}" type="presParOf" srcId="{003709AB-3D7A-4F67-A524-F812AE60FFC1}" destId="{21B5B320-293A-4840-A7B3-E353D474234C}" srcOrd="0" destOrd="0" presId="urn:microsoft.com/office/officeart/2005/8/layout/hProcess11"/>
    <dgm:cxn modelId="{937923E0-3616-4D43-BD28-41C1AA8FCDB1}" type="presParOf" srcId="{003709AB-3D7A-4F67-A524-F812AE60FFC1}" destId="{DFE889E0-E6F6-4803-AB20-3BF8F303F869}" srcOrd="1" destOrd="0" presId="urn:microsoft.com/office/officeart/2005/8/layout/hProcess11"/>
    <dgm:cxn modelId="{92D82018-8A7D-4EB3-8F0F-8CD06C8C2C67}" type="presParOf" srcId="{003709AB-3D7A-4F67-A524-F812AE60FFC1}" destId="{F32BB039-C4A1-4CFF-B17C-3E5EA0DC77DD}" srcOrd="2" destOrd="0" presId="urn:microsoft.com/office/officeart/2005/8/layout/hProcess11"/>
    <dgm:cxn modelId="{5838CA8E-42D8-4005-B13E-AD8ACB83AE4C}" type="presParOf" srcId="{252739AF-8ADC-4FCF-8E79-2B55BF43737A}" destId="{F6AD92F5-F932-4B5E-B66D-85D0455063B3}" srcOrd="7" destOrd="0" presId="urn:microsoft.com/office/officeart/2005/8/layout/hProcess11"/>
    <dgm:cxn modelId="{371A51F9-7047-4469-B1B8-3E02B5DF64C8}" type="presParOf" srcId="{252739AF-8ADC-4FCF-8E79-2B55BF43737A}" destId="{EC65DEE1-0D45-42E5-802A-5D605301F7E9}" srcOrd="8" destOrd="0" presId="urn:microsoft.com/office/officeart/2005/8/layout/hProcess11"/>
    <dgm:cxn modelId="{949B0157-1C0F-4ED9-9770-59108D54A896}" type="presParOf" srcId="{EC65DEE1-0D45-42E5-802A-5D605301F7E9}" destId="{4C1E2074-C39A-4209-8DEA-A9796454BB25}" srcOrd="0" destOrd="0" presId="urn:microsoft.com/office/officeart/2005/8/layout/hProcess11"/>
    <dgm:cxn modelId="{586EDF85-DADE-40E7-8439-FF4F758DBB37}" type="presParOf" srcId="{EC65DEE1-0D45-42E5-802A-5D605301F7E9}" destId="{34ECBB35-6214-41C4-A968-12CFECD80E84}" srcOrd="1" destOrd="0" presId="urn:microsoft.com/office/officeart/2005/8/layout/hProcess11"/>
    <dgm:cxn modelId="{35FD5E27-1EED-4ECA-B25E-812BB685908A}" type="presParOf" srcId="{EC65DEE1-0D45-42E5-802A-5D605301F7E9}" destId="{BF6B7272-9300-4A63-978F-5241F9111143}" srcOrd="2" destOrd="0" presId="urn:microsoft.com/office/officeart/2005/8/layout/hProcess11"/>
    <dgm:cxn modelId="{3AD8A9AA-C447-40D8-8174-078642B26FE7}" type="presParOf" srcId="{252739AF-8ADC-4FCF-8E79-2B55BF43737A}" destId="{70811193-E088-4D42-B5B2-04754278C173}" srcOrd="9" destOrd="0" presId="urn:microsoft.com/office/officeart/2005/8/layout/hProcess11"/>
    <dgm:cxn modelId="{BAC8FC95-E135-424E-A729-824C3FFDBFCA}" type="presParOf" srcId="{252739AF-8ADC-4FCF-8E79-2B55BF43737A}" destId="{F641ADB2-CF67-4C16-B354-E7DF2A8E2ABA}" srcOrd="10" destOrd="0" presId="urn:microsoft.com/office/officeart/2005/8/layout/hProcess11"/>
    <dgm:cxn modelId="{A881E04A-983F-495C-AB44-378A79743990}" type="presParOf" srcId="{F641ADB2-CF67-4C16-B354-E7DF2A8E2ABA}" destId="{A59037E3-88E4-4E52-BA71-C28072FA723A}" srcOrd="0" destOrd="0" presId="urn:microsoft.com/office/officeart/2005/8/layout/hProcess11"/>
    <dgm:cxn modelId="{7037AA7C-5B6F-48FC-A5AC-17D7DB3C83DA}" type="presParOf" srcId="{F641ADB2-CF67-4C16-B354-E7DF2A8E2ABA}" destId="{D1D9774A-5D61-4A57-9C7C-0C1FABDE13EF}" srcOrd="1" destOrd="0" presId="urn:microsoft.com/office/officeart/2005/8/layout/hProcess11"/>
    <dgm:cxn modelId="{22D14AFA-EF50-4FC8-A1D7-E7E26F421D5A}" type="presParOf" srcId="{F641ADB2-CF67-4C16-B354-E7DF2A8E2ABA}" destId="{5923C693-FF30-4CD9-9FBF-B8EF0F5363C2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DEEE3F-A95D-40EC-9F6A-9972E7027A61}">
      <dsp:nvSpPr>
        <dsp:cNvPr id="0" name=""/>
        <dsp:cNvSpPr/>
      </dsp:nvSpPr>
      <dsp:spPr>
        <a:xfrm>
          <a:off x="0" y="1050138"/>
          <a:ext cx="6429420" cy="1400184"/>
        </a:xfrm>
        <a:prstGeom prst="notched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E0E35B3-D843-4AB0-AB56-499C4BBDAB65}">
      <dsp:nvSpPr>
        <dsp:cNvPr id="0" name=""/>
        <dsp:cNvSpPr/>
      </dsp:nvSpPr>
      <dsp:spPr>
        <a:xfrm>
          <a:off x="297747" y="500061"/>
          <a:ext cx="1439559" cy="9715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70688" rIns="170688" bIns="170688" numCol="1" spcCol="1270" anchor="b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>
              <a:solidFill>
                <a:srgbClr val="FF0000"/>
              </a:solidFill>
            </a:rPr>
            <a:t>整体流程</a:t>
          </a:r>
          <a:endParaRPr lang="zh-CN" altLang="en-US" sz="2400" b="1" kern="1200" dirty="0">
            <a:solidFill>
              <a:srgbClr val="FF0000"/>
            </a:solidFill>
          </a:endParaRPr>
        </a:p>
      </dsp:txBody>
      <dsp:txXfrm>
        <a:off x="297747" y="500061"/>
        <a:ext cx="1439559" cy="971560"/>
      </dsp:txXfrm>
    </dsp:sp>
    <dsp:sp modelId="{1E56DF55-FA75-4F4D-A9A5-136A85027C48}">
      <dsp:nvSpPr>
        <dsp:cNvPr id="0" name=""/>
        <dsp:cNvSpPr/>
      </dsp:nvSpPr>
      <dsp:spPr>
        <a:xfrm>
          <a:off x="2402471" y="1576667"/>
          <a:ext cx="350046" cy="35004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FF9D6CB-E7FA-4D33-AC62-4F9FAB559E9A}">
      <dsp:nvSpPr>
        <dsp:cNvPr id="0" name=""/>
        <dsp:cNvSpPr/>
      </dsp:nvSpPr>
      <dsp:spPr>
        <a:xfrm>
          <a:off x="1360743" y="2070722"/>
          <a:ext cx="988896" cy="6470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solidFill>
                <a:schemeClr val="tx1"/>
              </a:solidFill>
            </a:rPr>
            <a:t>准备工作</a:t>
          </a:r>
          <a:endParaRPr lang="zh-CN" altLang="en-US" sz="2000" b="1" kern="1200" dirty="0">
            <a:solidFill>
              <a:schemeClr val="tx1"/>
            </a:solidFill>
          </a:endParaRPr>
        </a:p>
      </dsp:txBody>
      <dsp:txXfrm>
        <a:off x="1360743" y="2070722"/>
        <a:ext cx="988896" cy="647067"/>
      </dsp:txXfrm>
    </dsp:sp>
    <dsp:sp modelId="{476877DA-1158-4320-99DD-A78BC58166DF}">
      <dsp:nvSpPr>
        <dsp:cNvPr id="0" name=""/>
        <dsp:cNvSpPr/>
      </dsp:nvSpPr>
      <dsp:spPr>
        <a:xfrm>
          <a:off x="956382" y="1566673"/>
          <a:ext cx="350046" cy="35004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00F36A5-90D5-4189-9A21-F3F03DFF489F}">
      <dsp:nvSpPr>
        <dsp:cNvPr id="0" name=""/>
        <dsp:cNvSpPr/>
      </dsp:nvSpPr>
      <dsp:spPr>
        <a:xfrm>
          <a:off x="2133612" y="751713"/>
          <a:ext cx="1039519" cy="7429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70688" rIns="170688" bIns="170688" numCol="1" spcCol="1270" anchor="b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solidFill>
                <a:schemeClr val="tx1"/>
              </a:solidFill>
            </a:rPr>
            <a:t> </a:t>
          </a:r>
          <a:r>
            <a:rPr lang="zh-CN" altLang="en-US" sz="2000" b="1" kern="1200" dirty="0" smtClean="0">
              <a:solidFill>
                <a:schemeClr val="tx1"/>
              </a:solidFill>
            </a:rPr>
            <a:t>投标文件</a:t>
          </a:r>
          <a:endParaRPr lang="en-US" sz="2000" b="1" kern="1200" dirty="0">
            <a:solidFill>
              <a:schemeClr val="tx1"/>
            </a:solidFill>
          </a:endParaRPr>
        </a:p>
      </dsp:txBody>
      <dsp:txXfrm>
        <a:off x="2133612" y="751713"/>
        <a:ext cx="1039519" cy="742952"/>
      </dsp:txXfrm>
    </dsp:sp>
    <dsp:sp modelId="{7F35D1C5-78CB-427B-A573-B257076925F9}">
      <dsp:nvSpPr>
        <dsp:cNvPr id="0" name=""/>
        <dsp:cNvSpPr/>
      </dsp:nvSpPr>
      <dsp:spPr>
        <a:xfrm>
          <a:off x="1654430" y="1578781"/>
          <a:ext cx="350046" cy="35004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1B5B320-293A-4840-A7B3-E353D474234C}">
      <dsp:nvSpPr>
        <dsp:cNvPr id="0" name=""/>
        <dsp:cNvSpPr/>
      </dsp:nvSpPr>
      <dsp:spPr>
        <a:xfrm>
          <a:off x="3598964" y="2062185"/>
          <a:ext cx="846059" cy="7429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latin typeface="+mn-ea"/>
              <a:ea typeface="+mn-ea"/>
            </a:rPr>
            <a:t>开标</a:t>
          </a:r>
          <a:endParaRPr lang="en-US" sz="2000" b="1" kern="1200" dirty="0">
            <a:latin typeface="+mn-ea"/>
            <a:ea typeface="+mn-ea"/>
          </a:endParaRPr>
        </a:p>
      </dsp:txBody>
      <dsp:txXfrm>
        <a:off x="3598964" y="2062185"/>
        <a:ext cx="846059" cy="742966"/>
      </dsp:txXfrm>
    </dsp:sp>
    <dsp:sp modelId="{DFE889E0-E6F6-4803-AB20-3BF8F303F869}">
      <dsp:nvSpPr>
        <dsp:cNvPr id="0" name=""/>
        <dsp:cNvSpPr/>
      </dsp:nvSpPr>
      <dsp:spPr>
        <a:xfrm>
          <a:off x="3330039" y="1578778"/>
          <a:ext cx="350046" cy="35004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C1E2074-C39A-4209-8DEA-A9796454BB25}">
      <dsp:nvSpPr>
        <dsp:cNvPr id="0" name=""/>
        <dsp:cNvSpPr/>
      </dsp:nvSpPr>
      <dsp:spPr>
        <a:xfrm>
          <a:off x="4820115" y="804385"/>
          <a:ext cx="795821" cy="69580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b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/>
            <a:t>注意事项</a:t>
          </a:r>
          <a:endParaRPr lang="en-US" sz="2000" b="1" kern="1200" dirty="0"/>
        </a:p>
      </dsp:txBody>
      <dsp:txXfrm>
        <a:off x="4820115" y="804385"/>
        <a:ext cx="795821" cy="695807"/>
      </dsp:txXfrm>
    </dsp:sp>
    <dsp:sp modelId="{34ECBB35-6214-41C4-A968-12CFECD80E84}">
      <dsp:nvSpPr>
        <dsp:cNvPr id="0" name=""/>
        <dsp:cNvSpPr/>
      </dsp:nvSpPr>
      <dsp:spPr>
        <a:xfrm>
          <a:off x="4148833" y="1578781"/>
          <a:ext cx="350046" cy="35004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59037E3-88E4-4E52-BA71-C28072FA723A}">
      <dsp:nvSpPr>
        <dsp:cNvPr id="0" name=""/>
        <dsp:cNvSpPr/>
      </dsp:nvSpPr>
      <dsp:spPr>
        <a:xfrm>
          <a:off x="5245266" y="2100277"/>
          <a:ext cx="541069" cy="14001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2712" tIns="362712" rIns="362712" bIns="362712" numCol="1" spcCol="1270" anchor="t" anchorCtr="0">
          <a:noAutofit/>
        </a:bodyPr>
        <a:lstStyle/>
        <a:p>
          <a:pPr lvl="0" algn="ctr" defTabSz="2266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sz="5100" b="1" kern="1200" dirty="0"/>
        </a:p>
      </dsp:txBody>
      <dsp:txXfrm>
        <a:off x="5245266" y="2100277"/>
        <a:ext cx="541069" cy="1400184"/>
      </dsp:txXfrm>
    </dsp:sp>
    <dsp:sp modelId="{D1D9774A-5D61-4A57-9C7C-0C1FABDE13EF}">
      <dsp:nvSpPr>
        <dsp:cNvPr id="0" name=""/>
        <dsp:cNvSpPr/>
      </dsp:nvSpPr>
      <dsp:spPr>
        <a:xfrm>
          <a:off x="4979922" y="1575207"/>
          <a:ext cx="350046" cy="35004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DEEE3F-A95D-40EC-9F6A-9972E7027A61}">
      <dsp:nvSpPr>
        <dsp:cNvPr id="0" name=""/>
        <dsp:cNvSpPr/>
      </dsp:nvSpPr>
      <dsp:spPr>
        <a:xfrm>
          <a:off x="0" y="1050138"/>
          <a:ext cx="6429421" cy="1400184"/>
        </a:xfrm>
        <a:prstGeom prst="notched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E0E35B3-D843-4AB0-AB56-499C4BBDAB65}">
      <dsp:nvSpPr>
        <dsp:cNvPr id="0" name=""/>
        <dsp:cNvSpPr/>
      </dsp:nvSpPr>
      <dsp:spPr>
        <a:xfrm>
          <a:off x="316950" y="500061"/>
          <a:ext cx="1185665" cy="9715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b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solidFill>
                <a:schemeClr val="tx1"/>
              </a:solidFill>
            </a:rPr>
            <a:t>系统整体架构</a:t>
          </a:r>
          <a:endParaRPr lang="zh-CN" altLang="en-US" sz="2000" b="1" kern="1200" dirty="0">
            <a:solidFill>
              <a:schemeClr val="tx1"/>
            </a:solidFill>
          </a:endParaRPr>
        </a:p>
      </dsp:txBody>
      <dsp:txXfrm>
        <a:off x="316950" y="500061"/>
        <a:ext cx="1185665" cy="971560"/>
      </dsp:txXfrm>
    </dsp:sp>
    <dsp:sp modelId="{1E56DF55-FA75-4F4D-A9A5-136A85027C48}">
      <dsp:nvSpPr>
        <dsp:cNvPr id="0" name=""/>
        <dsp:cNvSpPr/>
      </dsp:nvSpPr>
      <dsp:spPr>
        <a:xfrm>
          <a:off x="2277633" y="1576667"/>
          <a:ext cx="350046" cy="35004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FF9D6CB-E7FA-4D33-AC62-4F9FAB559E9A}">
      <dsp:nvSpPr>
        <dsp:cNvPr id="0" name=""/>
        <dsp:cNvSpPr/>
      </dsp:nvSpPr>
      <dsp:spPr>
        <a:xfrm>
          <a:off x="1375947" y="2070722"/>
          <a:ext cx="1045700" cy="6470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70688" rIns="170688" bIns="170688" numCol="1" spcCol="1270" anchor="t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>
              <a:solidFill>
                <a:srgbClr val="FF0000"/>
              </a:solidFill>
            </a:rPr>
            <a:t>准备工作</a:t>
          </a:r>
          <a:endParaRPr lang="zh-CN" altLang="en-US" sz="2400" b="1" kern="1200" dirty="0">
            <a:solidFill>
              <a:srgbClr val="FF0000"/>
            </a:solidFill>
          </a:endParaRPr>
        </a:p>
      </dsp:txBody>
      <dsp:txXfrm>
        <a:off x="1375947" y="2070722"/>
        <a:ext cx="1045700" cy="647067"/>
      </dsp:txXfrm>
    </dsp:sp>
    <dsp:sp modelId="{476877DA-1158-4320-99DD-A78BC58166DF}">
      <dsp:nvSpPr>
        <dsp:cNvPr id="0" name=""/>
        <dsp:cNvSpPr/>
      </dsp:nvSpPr>
      <dsp:spPr>
        <a:xfrm>
          <a:off x="734552" y="1566673"/>
          <a:ext cx="350046" cy="35004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00F36A5-90D5-4189-9A21-F3F03DFF489F}">
      <dsp:nvSpPr>
        <dsp:cNvPr id="0" name=""/>
        <dsp:cNvSpPr/>
      </dsp:nvSpPr>
      <dsp:spPr>
        <a:xfrm>
          <a:off x="2258522" y="751713"/>
          <a:ext cx="1099230" cy="7429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70688" rIns="170688" bIns="170688" numCol="1" spcCol="1270" anchor="b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solidFill>
                <a:schemeClr val="tx1"/>
              </a:solidFill>
            </a:rPr>
            <a:t> </a:t>
          </a:r>
          <a:r>
            <a:rPr lang="zh-CN" altLang="en-US" sz="2000" b="1" kern="1200" dirty="0" smtClean="0">
              <a:solidFill>
                <a:schemeClr val="tx1"/>
              </a:solidFill>
            </a:rPr>
            <a:t>投标文件</a:t>
          </a:r>
          <a:endParaRPr lang="en-US" sz="2000" b="1" kern="1200" dirty="0">
            <a:solidFill>
              <a:schemeClr val="tx1"/>
            </a:solidFill>
          </a:endParaRPr>
        </a:p>
      </dsp:txBody>
      <dsp:txXfrm>
        <a:off x="2258522" y="751713"/>
        <a:ext cx="1099230" cy="742952"/>
      </dsp:txXfrm>
    </dsp:sp>
    <dsp:sp modelId="{7F35D1C5-78CB-427B-A573-B257076925F9}">
      <dsp:nvSpPr>
        <dsp:cNvPr id="0" name=""/>
        <dsp:cNvSpPr/>
      </dsp:nvSpPr>
      <dsp:spPr>
        <a:xfrm>
          <a:off x="1492412" y="1578781"/>
          <a:ext cx="350046" cy="35004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1B5B320-293A-4840-A7B3-E353D474234C}">
      <dsp:nvSpPr>
        <dsp:cNvPr id="0" name=""/>
        <dsp:cNvSpPr/>
      </dsp:nvSpPr>
      <dsp:spPr>
        <a:xfrm>
          <a:off x="3471210" y="2062185"/>
          <a:ext cx="894658" cy="7429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latin typeface="+mn-ea"/>
              <a:ea typeface="+mn-ea"/>
            </a:rPr>
            <a:t>开标</a:t>
          </a:r>
          <a:endParaRPr lang="en-US" sz="2000" b="1" kern="1200" dirty="0">
            <a:latin typeface="+mn-ea"/>
            <a:ea typeface="+mn-ea"/>
          </a:endParaRPr>
        </a:p>
      </dsp:txBody>
      <dsp:txXfrm>
        <a:off x="3471210" y="2062185"/>
        <a:ext cx="894658" cy="742966"/>
      </dsp:txXfrm>
    </dsp:sp>
    <dsp:sp modelId="{DFE889E0-E6F6-4803-AB20-3BF8F303F869}">
      <dsp:nvSpPr>
        <dsp:cNvPr id="0" name=""/>
        <dsp:cNvSpPr/>
      </dsp:nvSpPr>
      <dsp:spPr>
        <a:xfrm>
          <a:off x="3223731" y="1578778"/>
          <a:ext cx="350046" cy="35004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C1E2074-C39A-4209-8DEA-A9796454BB25}">
      <dsp:nvSpPr>
        <dsp:cNvPr id="0" name=""/>
        <dsp:cNvSpPr/>
      </dsp:nvSpPr>
      <dsp:spPr>
        <a:xfrm>
          <a:off x="4762505" y="804385"/>
          <a:ext cx="841534" cy="69580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b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/>
            <a:t>注意事项</a:t>
          </a:r>
          <a:endParaRPr lang="en-US" sz="2000" b="1" kern="1200" dirty="0"/>
        </a:p>
      </dsp:txBody>
      <dsp:txXfrm>
        <a:off x="4762505" y="804385"/>
        <a:ext cx="841534" cy="695807"/>
      </dsp:txXfrm>
    </dsp:sp>
    <dsp:sp modelId="{34ECBB35-6214-41C4-A968-12CFECD80E84}">
      <dsp:nvSpPr>
        <dsp:cNvPr id="0" name=""/>
        <dsp:cNvSpPr/>
      </dsp:nvSpPr>
      <dsp:spPr>
        <a:xfrm>
          <a:off x="4091234" y="1578781"/>
          <a:ext cx="350046" cy="35004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59037E3-88E4-4E52-BA71-C28072FA723A}">
      <dsp:nvSpPr>
        <dsp:cNvPr id="0" name=""/>
        <dsp:cNvSpPr/>
      </dsp:nvSpPr>
      <dsp:spPr>
        <a:xfrm>
          <a:off x="5212078" y="2100277"/>
          <a:ext cx="572149" cy="14001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2712" tIns="362712" rIns="362712" bIns="362712" numCol="1" spcCol="1270" anchor="t" anchorCtr="0">
          <a:noAutofit/>
        </a:bodyPr>
        <a:lstStyle/>
        <a:p>
          <a:pPr lvl="0" algn="ctr" defTabSz="2266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sz="5100" b="1" kern="1200" dirty="0"/>
        </a:p>
      </dsp:txBody>
      <dsp:txXfrm>
        <a:off x="5212078" y="2100277"/>
        <a:ext cx="572149" cy="1400184"/>
      </dsp:txXfrm>
    </dsp:sp>
    <dsp:sp modelId="{D1D9774A-5D61-4A57-9C7C-0C1FABDE13EF}">
      <dsp:nvSpPr>
        <dsp:cNvPr id="0" name=""/>
        <dsp:cNvSpPr/>
      </dsp:nvSpPr>
      <dsp:spPr>
        <a:xfrm>
          <a:off x="4962273" y="1575207"/>
          <a:ext cx="350046" cy="35004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DEEE3F-A95D-40EC-9F6A-9972E7027A61}">
      <dsp:nvSpPr>
        <dsp:cNvPr id="0" name=""/>
        <dsp:cNvSpPr/>
      </dsp:nvSpPr>
      <dsp:spPr>
        <a:xfrm>
          <a:off x="0" y="1050138"/>
          <a:ext cx="6429421" cy="1400184"/>
        </a:xfrm>
        <a:prstGeom prst="notched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E0E35B3-D843-4AB0-AB56-499C4BBDAB65}">
      <dsp:nvSpPr>
        <dsp:cNvPr id="0" name=""/>
        <dsp:cNvSpPr/>
      </dsp:nvSpPr>
      <dsp:spPr>
        <a:xfrm>
          <a:off x="316950" y="500061"/>
          <a:ext cx="1185665" cy="9715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b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solidFill>
                <a:schemeClr val="tx1"/>
              </a:solidFill>
            </a:rPr>
            <a:t>系统整体架构</a:t>
          </a:r>
          <a:endParaRPr lang="zh-CN" altLang="en-US" sz="2000" b="1" kern="1200" dirty="0">
            <a:solidFill>
              <a:schemeClr val="tx1"/>
            </a:solidFill>
          </a:endParaRPr>
        </a:p>
      </dsp:txBody>
      <dsp:txXfrm>
        <a:off x="316950" y="500061"/>
        <a:ext cx="1185665" cy="971560"/>
      </dsp:txXfrm>
    </dsp:sp>
    <dsp:sp modelId="{1E56DF55-FA75-4F4D-A9A5-136A85027C48}">
      <dsp:nvSpPr>
        <dsp:cNvPr id="0" name=""/>
        <dsp:cNvSpPr/>
      </dsp:nvSpPr>
      <dsp:spPr>
        <a:xfrm>
          <a:off x="2277633" y="1576667"/>
          <a:ext cx="350046" cy="35004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FF9D6CB-E7FA-4D33-AC62-4F9FAB559E9A}">
      <dsp:nvSpPr>
        <dsp:cNvPr id="0" name=""/>
        <dsp:cNvSpPr/>
      </dsp:nvSpPr>
      <dsp:spPr>
        <a:xfrm>
          <a:off x="1375947" y="2070722"/>
          <a:ext cx="1045700" cy="6470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solidFill>
                <a:schemeClr val="tx1"/>
              </a:solidFill>
            </a:rPr>
            <a:t>准备工作</a:t>
          </a:r>
          <a:endParaRPr lang="zh-CN" altLang="en-US" sz="2000" b="1" kern="1200" dirty="0">
            <a:solidFill>
              <a:schemeClr val="tx1"/>
            </a:solidFill>
          </a:endParaRPr>
        </a:p>
      </dsp:txBody>
      <dsp:txXfrm>
        <a:off x="1375947" y="2070722"/>
        <a:ext cx="1045700" cy="647067"/>
      </dsp:txXfrm>
    </dsp:sp>
    <dsp:sp modelId="{476877DA-1158-4320-99DD-A78BC58166DF}">
      <dsp:nvSpPr>
        <dsp:cNvPr id="0" name=""/>
        <dsp:cNvSpPr/>
      </dsp:nvSpPr>
      <dsp:spPr>
        <a:xfrm>
          <a:off x="734552" y="1566673"/>
          <a:ext cx="350046" cy="35004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00F36A5-90D5-4189-9A21-F3F03DFF489F}">
      <dsp:nvSpPr>
        <dsp:cNvPr id="0" name=""/>
        <dsp:cNvSpPr/>
      </dsp:nvSpPr>
      <dsp:spPr>
        <a:xfrm>
          <a:off x="2258522" y="751713"/>
          <a:ext cx="1099230" cy="7429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70688" rIns="170688" bIns="170688" numCol="1" spcCol="1270" anchor="b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solidFill>
                <a:schemeClr val="tx1"/>
              </a:solidFill>
            </a:rPr>
            <a:t> </a:t>
          </a:r>
          <a:r>
            <a:rPr lang="zh-CN" altLang="en-US" sz="2400" b="1" kern="1200" dirty="0" smtClean="0">
              <a:solidFill>
                <a:srgbClr val="FF0000"/>
              </a:solidFill>
            </a:rPr>
            <a:t>投标文件</a:t>
          </a:r>
          <a:endParaRPr lang="en-US" sz="2400" b="1" kern="1200" dirty="0">
            <a:solidFill>
              <a:srgbClr val="FF0000"/>
            </a:solidFill>
          </a:endParaRPr>
        </a:p>
      </dsp:txBody>
      <dsp:txXfrm>
        <a:off x="2258522" y="751713"/>
        <a:ext cx="1099230" cy="742952"/>
      </dsp:txXfrm>
    </dsp:sp>
    <dsp:sp modelId="{7F35D1C5-78CB-427B-A573-B257076925F9}">
      <dsp:nvSpPr>
        <dsp:cNvPr id="0" name=""/>
        <dsp:cNvSpPr/>
      </dsp:nvSpPr>
      <dsp:spPr>
        <a:xfrm>
          <a:off x="1492412" y="1578781"/>
          <a:ext cx="350046" cy="35004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1B5B320-293A-4840-A7B3-E353D474234C}">
      <dsp:nvSpPr>
        <dsp:cNvPr id="0" name=""/>
        <dsp:cNvSpPr/>
      </dsp:nvSpPr>
      <dsp:spPr>
        <a:xfrm>
          <a:off x="3471210" y="2062185"/>
          <a:ext cx="894658" cy="7429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latin typeface="+mn-ea"/>
              <a:ea typeface="+mn-ea"/>
            </a:rPr>
            <a:t>开标</a:t>
          </a:r>
          <a:endParaRPr lang="en-US" sz="2000" b="1" kern="1200" dirty="0">
            <a:latin typeface="+mn-ea"/>
            <a:ea typeface="+mn-ea"/>
          </a:endParaRPr>
        </a:p>
      </dsp:txBody>
      <dsp:txXfrm>
        <a:off x="3471210" y="2062185"/>
        <a:ext cx="894658" cy="742966"/>
      </dsp:txXfrm>
    </dsp:sp>
    <dsp:sp modelId="{DFE889E0-E6F6-4803-AB20-3BF8F303F869}">
      <dsp:nvSpPr>
        <dsp:cNvPr id="0" name=""/>
        <dsp:cNvSpPr/>
      </dsp:nvSpPr>
      <dsp:spPr>
        <a:xfrm>
          <a:off x="3223731" y="1578778"/>
          <a:ext cx="350046" cy="35004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C1E2074-C39A-4209-8DEA-A9796454BB25}">
      <dsp:nvSpPr>
        <dsp:cNvPr id="0" name=""/>
        <dsp:cNvSpPr/>
      </dsp:nvSpPr>
      <dsp:spPr>
        <a:xfrm>
          <a:off x="4762505" y="804385"/>
          <a:ext cx="841534" cy="69580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b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/>
            <a:t>注意事项</a:t>
          </a:r>
          <a:endParaRPr lang="en-US" sz="2000" b="1" kern="1200" dirty="0"/>
        </a:p>
      </dsp:txBody>
      <dsp:txXfrm>
        <a:off x="4762505" y="804385"/>
        <a:ext cx="841534" cy="695807"/>
      </dsp:txXfrm>
    </dsp:sp>
    <dsp:sp modelId="{34ECBB35-6214-41C4-A968-12CFECD80E84}">
      <dsp:nvSpPr>
        <dsp:cNvPr id="0" name=""/>
        <dsp:cNvSpPr/>
      </dsp:nvSpPr>
      <dsp:spPr>
        <a:xfrm>
          <a:off x="4091234" y="1578781"/>
          <a:ext cx="350046" cy="35004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59037E3-88E4-4E52-BA71-C28072FA723A}">
      <dsp:nvSpPr>
        <dsp:cNvPr id="0" name=""/>
        <dsp:cNvSpPr/>
      </dsp:nvSpPr>
      <dsp:spPr>
        <a:xfrm>
          <a:off x="5212078" y="2100277"/>
          <a:ext cx="572149" cy="14001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2712" tIns="362712" rIns="362712" bIns="362712" numCol="1" spcCol="1270" anchor="t" anchorCtr="0">
          <a:noAutofit/>
        </a:bodyPr>
        <a:lstStyle/>
        <a:p>
          <a:pPr lvl="0" algn="ctr" defTabSz="2266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sz="5100" b="1" kern="1200" dirty="0"/>
        </a:p>
      </dsp:txBody>
      <dsp:txXfrm>
        <a:off x="5212078" y="2100277"/>
        <a:ext cx="572149" cy="1400184"/>
      </dsp:txXfrm>
    </dsp:sp>
    <dsp:sp modelId="{D1D9774A-5D61-4A57-9C7C-0C1FABDE13EF}">
      <dsp:nvSpPr>
        <dsp:cNvPr id="0" name=""/>
        <dsp:cNvSpPr/>
      </dsp:nvSpPr>
      <dsp:spPr>
        <a:xfrm>
          <a:off x="4962273" y="1575207"/>
          <a:ext cx="350046" cy="35004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DEEE3F-A95D-40EC-9F6A-9972E7027A61}">
      <dsp:nvSpPr>
        <dsp:cNvPr id="0" name=""/>
        <dsp:cNvSpPr/>
      </dsp:nvSpPr>
      <dsp:spPr>
        <a:xfrm>
          <a:off x="0" y="1050138"/>
          <a:ext cx="6429421" cy="1400184"/>
        </a:xfrm>
        <a:prstGeom prst="notched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E0E35B3-D843-4AB0-AB56-499C4BBDAB65}">
      <dsp:nvSpPr>
        <dsp:cNvPr id="0" name=""/>
        <dsp:cNvSpPr/>
      </dsp:nvSpPr>
      <dsp:spPr>
        <a:xfrm>
          <a:off x="301834" y="500061"/>
          <a:ext cx="1127113" cy="9715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b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solidFill>
                <a:schemeClr val="tx1"/>
              </a:solidFill>
            </a:rPr>
            <a:t>系统整体架构</a:t>
          </a:r>
          <a:endParaRPr lang="zh-CN" altLang="en-US" sz="2000" b="1" kern="1200" dirty="0">
            <a:solidFill>
              <a:schemeClr val="tx1"/>
            </a:solidFill>
          </a:endParaRPr>
        </a:p>
      </dsp:txBody>
      <dsp:txXfrm>
        <a:off x="301834" y="500061"/>
        <a:ext cx="1127113" cy="971560"/>
      </dsp:txXfrm>
    </dsp:sp>
    <dsp:sp modelId="{1E56DF55-FA75-4F4D-A9A5-136A85027C48}">
      <dsp:nvSpPr>
        <dsp:cNvPr id="0" name=""/>
        <dsp:cNvSpPr/>
      </dsp:nvSpPr>
      <dsp:spPr>
        <a:xfrm>
          <a:off x="2248782" y="1576667"/>
          <a:ext cx="350046" cy="35004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FF9D6CB-E7FA-4D33-AC62-4F9FAB559E9A}">
      <dsp:nvSpPr>
        <dsp:cNvPr id="0" name=""/>
        <dsp:cNvSpPr/>
      </dsp:nvSpPr>
      <dsp:spPr>
        <a:xfrm>
          <a:off x="1308535" y="2070722"/>
          <a:ext cx="994060" cy="6470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solidFill>
                <a:schemeClr val="tx1"/>
              </a:solidFill>
            </a:rPr>
            <a:t>准备工作</a:t>
          </a:r>
          <a:endParaRPr lang="zh-CN" altLang="en-US" sz="2000" b="1" kern="1200" dirty="0">
            <a:solidFill>
              <a:schemeClr val="tx1"/>
            </a:solidFill>
          </a:endParaRPr>
        </a:p>
      </dsp:txBody>
      <dsp:txXfrm>
        <a:off x="1308535" y="2070722"/>
        <a:ext cx="994060" cy="647067"/>
      </dsp:txXfrm>
    </dsp:sp>
    <dsp:sp modelId="{476877DA-1158-4320-99DD-A78BC58166DF}">
      <dsp:nvSpPr>
        <dsp:cNvPr id="0" name=""/>
        <dsp:cNvSpPr/>
      </dsp:nvSpPr>
      <dsp:spPr>
        <a:xfrm>
          <a:off x="649193" y="1566673"/>
          <a:ext cx="350046" cy="35004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00F36A5-90D5-4189-9A21-F3F03DFF489F}">
      <dsp:nvSpPr>
        <dsp:cNvPr id="0" name=""/>
        <dsp:cNvSpPr/>
      </dsp:nvSpPr>
      <dsp:spPr>
        <a:xfrm>
          <a:off x="2147526" y="751713"/>
          <a:ext cx="1044947" cy="7429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70688" rIns="170688" bIns="170688" numCol="1" spcCol="1270" anchor="b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solidFill>
                <a:schemeClr val="tx1"/>
              </a:solidFill>
            </a:rPr>
            <a:t> </a:t>
          </a:r>
          <a:r>
            <a:rPr lang="zh-CN" altLang="en-US" sz="2000" b="1" kern="1200" dirty="0" smtClean="0">
              <a:solidFill>
                <a:schemeClr val="tx1"/>
              </a:solidFill>
            </a:rPr>
            <a:t>投标文件</a:t>
          </a:r>
          <a:endParaRPr lang="en-US" sz="2000" b="1" kern="1200" dirty="0">
            <a:solidFill>
              <a:schemeClr val="tx1"/>
            </a:solidFill>
          </a:endParaRPr>
        </a:p>
      </dsp:txBody>
      <dsp:txXfrm>
        <a:off x="2147526" y="751713"/>
        <a:ext cx="1044947" cy="742952"/>
      </dsp:txXfrm>
    </dsp:sp>
    <dsp:sp modelId="{7F35D1C5-78CB-427B-A573-B257076925F9}">
      <dsp:nvSpPr>
        <dsp:cNvPr id="0" name=""/>
        <dsp:cNvSpPr/>
      </dsp:nvSpPr>
      <dsp:spPr>
        <a:xfrm>
          <a:off x="1352679" y="1578781"/>
          <a:ext cx="350046" cy="35004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1B5B320-293A-4840-A7B3-E353D474234C}">
      <dsp:nvSpPr>
        <dsp:cNvPr id="0" name=""/>
        <dsp:cNvSpPr/>
      </dsp:nvSpPr>
      <dsp:spPr>
        <a:xfrm>
          <a:off x="3300328" y="2053689"/>
          <a:ext cx="1135158" cy="10251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70688" rIns="170688" bIns="170688" numCol="1" spcCol="1270" anchor="t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>
              <a:solidFill>
                <a:srgbClr val="FF0000"/>
              </a:solidFill>
              <a:latin typeface="+mn-ea"/>
              <a:ea typeface="+mn-ea"/>
            </a:rPr>
            <a:t>开标</a:t>
          </a:r>
          <a:endParaRPr lang="en-US" sz="2400" b="1" kern="1200" dirty="0">
            <a:solidFill>
              <a:srgbClr val="FF0000"/>
            </a:solidFill>
            <a:latin typeface="+mn-ea"/>
            <a:ea typeface="+mn-ea"/>
          </a:endParaRPr>
        </a:p>
      </dsp:txBody>
      <dsp:txXfrm>
        <a:off x="3300328" y="2053689"/>
        <a:ext cx="1135158" cy="1025145"/>
      </dsp:txXfrm>
    </dsp:sp>
    <dsp:sp modelId="{DFE889E0-E6F6-4803-AB20-3BF8F303F869}">
      <dsp:nvSpPr>
        <dsp:cNvPr id="0" name=""/>
        <dsp:cNvSpPr/>
      </dsp:nvSpPr>
      <dsp:spPr>
        <a:xfrm>
          <a:off x="3175693" y="1648675"/>
          <a:ext cx="350046" cy="35004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C1E2074-C39A-4209-8DEA-A9796454BB25}">
      <dsp:nvSpPr>
        <dsp:cNvPr id="0" name=""/>
        <dsp:cNvSpPr/>
      </dsp:nvSpPr>
      <dsp:spPr>
        <a:xfrm>
          <a:off x="4812536" y="804385"/>
          <a:ext cx="799977" cy="69580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b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/>
            <a:t>注意事项</a:t>
          </a:r>
          <a:endParaRPr lang="en-US" sz="2000" b="1" kern="1200" dirty="0"/>
        </a:p>
      </dsp:txBody>
      <dsp:txXfrm>
        <a:off x="4812536" y="804385"/>
        <a:ext cx="799977" cy="695807"/>
      </dsp:txXfrm>
    </dsp:sp>
    <dsp:sp modelId="{34ECBB35-6214-41C4-A968-12CFECD80E84}">
      <dsp:nvSpPr>
        <dsp:cNvPr id="0" name=""/>
        <dsp:cNvSpPr/>
      </dsp:nvSpPr>
      <dsp:spPr>
        <a:xfrm>
          <a:off x="4141255" y="1578781"/>
          <a:ext cx="350046" cy="35004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59037E3-88E4-4E52-BA71-C28072FA723A}">
      <dsp:nvSpPr>
        <dsp:cNvPr id="0" name=""/>
        <dsp:cNvSpPr/>
      </dsp:nvSpPr>
      <dsp:spPr>
        <a:xfrm>
          <a:off x="5239907" y="2100277"/>
          <a:ext cx="543895" cy="14001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2712" tIns="362712" rIns="362712" bIns="362712" numCol="1" spcCol="1270" anchor="t" anchorCtr="0">
          <a:noAutofit/>
        </a:bodyPr>
        <a:lstStyle/>
        <a:p>
          <a:pPr lvl="0" algn="ctr" defTabSz="2266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sz="5100" b="1" kern="1200" dirty="0"/>
        </a:p>
      </dsp:txBody>
      <dsp:txXfrm>
        <a:off x="5239907" y="2100277"/>
        <a:ext cx="543895" cy="1400184"/>
      </dsp:txXfrm>
    </dsp:sp>
    <dsp:sp modelId="{D1D9774A-5D61-4A57-9C7C-0C1FABDE13EF}">
      <dsp:nvSpPr>
        <dsp:cNvPr id="0" name=""/>
        <dsp:cNvSpPr/>
      </dsp:nvSpPr>
      <dsp:spPr>
        <a:xfrm>
          <a:off x="4975976" y="1575207"/>
          <a:ext cx="350046" cy="35004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DEEE3F-A95D-40EC-9F6A-9972E7027A61}">
      <dsp:nvSpPr>
        <dsp:cNvPr id="0" name=""/>
        <dsp:cNvSpPr/>
      </dsp:nvSpPr>
      <dsp:spPr>
        <a:xfrm>
          <a:off x="0" y="1050138"/>
          <a:ext cx="6429421" cy="1400184"/>
        </a:xfrm>
        <a:prstGeom prst="notched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E0E35B3-D843-4AB0-AB56-499C4BBDAB65}">
      <dsp:nvSpPr>
        <dsp:cNvPr id="0" name=""/>
        <dsp:cNvSpPr/>
      </dsp:nvSpPr>
      <dsp:spPr>
        <a:xfrm>
          <a:off x="291309" y="500061"/>
          <a:ext cx="1096374" cy="9715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b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solidFill>
                <a:schemeClr val="tx1"/>
              </a:solidFill>
            </a:rPr>
            <a:t>系统整体架构</a:t>
          </a:r>
          <a:endParaRPr lang="zh-CN" altLang="en-US" sz="2000" b="1" kern="1200" dirty="0">
            <a:solidFill>
              <a:schemeClr val="tx1"/>
            </a:solidFill>
          </a:endParaRPr>
        </a:p>
      </dsp:txBody>
      <dsp:txXfrm>
        <a:off x="291309" y="500061"/>
        <a:ext cx="1096374" cy="971560"/>
      </dsp:txXfrm>
    </dsp:sp>
    <dsp:sp modelId="{1E56DF55-FA75-4F4D-A9A5-136A85027C48}">
      <dsp:nvSpPr>
        <dsp:cNvPr id="0" name=""/>
        <dsp:cNvSpPr/>
      </dsp:nvSpPr>
      <dsp:spPr>
        <a:xfrm>
          <a:off x="2231046" y="1576667"/>
          <a:ext cx="350046" cy="35004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FF9D6CB-E7FA-4D33-AC62-4F9FAB559E9A}">
      <dsp:nvSpPr>
        <dsp:cNvPr id="0" name=""/>
        <dsp:cNvSpPr/>
      </dsp:nvSpPr>
      <dsp:spPr>
        <a:xfrm>
          <a:off x="1270554" y="2070722"/>
          <a:ext cx="966950" cy="6470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solidFill>
                <a:schemeClr val="tx1"/>
              </a:solidFill>
            </a:rPr>
            <a:t>准备工作</a:t>
          </a:r>
          <a:endParaRPr lang="zh-CN" altLang="en-US" sz="2000" b="1" kern="1200" dirty="0">
            <a:solidFill>
              <a:schemeClr val="tx1"/>
            </a:solidFill>
          </a:endParaRPr>
        </a:p>
      </dsp:txBody>
      <dsp:txXfrm>
        <a:off x="1270554" y="2070722"/>
        <a:ext cx="966950" cy="647067"/>
      </dsp:txXfrm>
    </dsp:sp>
    <dsp:sp modelId="{476877DA-1158-4320-99DD-A78BC58166DF}">
      <dsp:nvSpPr>
        <dsp:cNvPr id="0" name=""/>
        <dsp:cNvSpPr/>
      </dsp:nvSpPr>
      <dsp:spPr>
        <a:xfrm>
          <a:off x="601790" y="1566673"/>
          <a:ext cx="350046" cy="35004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00F36A5-90D5-4189-9A21-F3F03DFF489F}">
      <dsp:nvSpPr>
        <dsp:cNvPr id="0" name=""/>
        <dsp:cNvSpPr/>
      </dsp:nvSpPr>
      <dsp:spPr>
        <a:xfrm>
          <a:off x="2086663" y="751713"/>
          <a:ext cx="1016449" cy="7429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70688" rIns="170688" bIns="170688" numCol="1" spcCol="1270" anchor="b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solidFill>
                <a:schemeClr val="tx1"/>
              </a:solidFill>
            </a:rPr>
            <a:t> </a:t>
          </a:r>
          <a:r>
            <a:rPr lang="zh-CN" altLang="en-US" sz="2000" b="1" kern="1200" dirty="0" smtClean="0">
              <a:solidFill>
                <a:schemeClr val="tx1"/>
              </a:solidFill>
            </a:rPr>
            <a:t>投标文件</a:t>
          </a:r>
          <a:endParaRPr lang="en-US" sz="2000" b="1" kern="1200" dirty="0">
            <a:solidFill>
              <a:schemeClr val="tx1"/>
            </a:solidFill>
          </a:endParaRPr>
        </a:p>
      </dsp:txBody>
      <dsp:txXfrm>
        <a:off x="2086663" y="751713"/>
        <a:ext cx="1016449" cy="742952"/>
      </dsp:txXfrm>
    </dsp:sp>
    <dsp:sp modelId="{7F35D1C5-78CB-427B-A573-B257076925F9}">
      <dsp:nvSpPr>
        <dsp:cNvPr id="0" name=""/>
        <dsp:cNvSpPr/>
      </dsp:nvSpPr>
      <dsp:spPr>
        <a:xfrm>
          <a:off x="1276729" y="1578781"/>
          <a:ext cx="350046" cy="35004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1B5B320-293A-4840-A7B3-E353D474234C}">
      <dsp:nvSpPr>
        <dsp:cNvPr id="0" name=""/>
        <dsp:cNvSpPr/>
      </dsp:nvSpPr>
      <dsp:spPr>
        <a:xfrm>
          <a:off x="3208025" y="2062185"/>
          <a:ext cx="827283" cy="7429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latin typeface="+mn-ea"/>
              <a:ea typeface="+mn-ea"/>
            </a:rPr>
            <a:t>开标</a:t>
          </a:r>
          <a:endParaRPr lang="en-US" sz="2000" b="1" kern="1200" dirty="0">
            <a:latin typeface="+mn-ea"/>
            <a:ea typeface="+mn-ea"/>
          </a:endParaRPr>
        </a:p>
      </dsp:txBody>
      <dsp:txXfrm>
        <a:off x="3208025" y="2062185"/>
        <a:ext cx="827283" cy="742966"/>
      </dsp:txXfrm>
    </dsp:sp>
    <dsp:sp modelId="{DFE889E0-E6F6-4803-AB20-3BF8F303F869}">
      <dsp:nvSpPr>
        <dsp:cNvPr id="0" name=""/>
        <dsp:cNvSpPr/>
      </dsp:nvSpPr>
      <dsp:spPr>
        <a:xfrm>
          <a:off x="2930815" y="1578778"/>
          <a:ext cx="350046" cy="35004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C1E2074-C39A-4209-8DEA-A9796454BB25}">
      <dsp:nvSpPr>
        <dsp:cNvPr id="0" name=""/>
        <dsp:cNvSpPr/>
      </dsp:nvSpPr>
      <dsp:spPr>
        <a:xfrm>
          <a:off x="4402075" y="804385"/>
          <a:ext cx="1217476" cy="69580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70688" rIns="170688" bIns="170688" numCol="1" spcCol="1270" anchor="b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>
              <a:solidFill>
                <a:srgbClr val="FF0000"/>
              </a:solidFill>
            </a:rPr>
            <a:t>注意事项</a:t>
          </a:r>
          <a:endParaRPr lang="en-US" sz="2400" b="1" kern="1200" dirty="0">
            <a:solidFill>
              <a:srgbClr val="FF0000"/>
            </a:solidFill>
          </a:endParaRPr>
        </a:p>
      </dsp:txBody>
      <dsp:txXfrm>
        <a:off x="4402075" y="804385"/>
        <a:ext cx="1217476" cy="695807"/>
      </dsp:txXfrm>
    </dsp:sp>
    <dsp:sp modelId="{34ECBB35-6214-41C4-A968-12CFECD80E84}">
      <dsp:nvSpPr>
        <dsp:cNvPr id="0" name=""/>
        <dsp:cNvSpPr/>
      </dsp:nvSpPr>
      <dsp:spPr>
        <a:xfrm>
          <a:off x="3950447" y="1578781"/>
          <a:ext cx="350046" cy="35004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59037E3-88E4-4E52-BA71-C28072FA723A}">
      <dsp:nvSpPr>
        <dsp:cNvPr id="0" name=""/>
        <dsp:cNvSpPr/>
      </dsp:nvSpPr>
      <dsp:spPr>
        <a:xfrm>
          <a:off x="5257107" y="2100277"/>
          <a:ext cx="529061" cy="14001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2712" tIns="362712" rIns="362712" bIns="362712" numCol="1" spcCol="1270" anchor="t" anchorCtr="0">
          <a:noAutofit/>
        </a:bodyPr>
        <a:lstStyle/>
        <a:p>
          <a:pPr lvl="0" algn="ctr" defTabSz="2266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sz="5100" b="1" kern="1200" dirty="0"/>
        </a:p>
      </dsp:txBody>
      <dsp:txXfrm>
        <a:off x="5257107" y="2100277"/>
        <a:ext cx="529061" cy="1400184"/>
      </dsp:txXfrm>
    </dsp:sp>
    <dsp:sp modelId="{D1D9774A-5D61-4A57-9C7C-0C1FABDE13EF}">
      <dsp:nvSpPr>
        <dsp:cNvPr id="0" name=""/>
        <dsp:cNvSpPr/>
      </dsp:nvSpPr>
      <dsp:spPr>
        <a:xfrm>
          <a:off x="4985759" y="1575207"/>
          <a:ext cx="350046" cy="35004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DE0FBB22-EA91-48A6-97FA-469F72675F4C}" type="datetimeFigureOut">
              <a:rPr lang="zh-CN" altLang="en-US"/>
              <a:pPr>
                <a:defRPr/>
              </a:pPr>
              <a:t>2014/1/27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816EDB57-CF0E-48CA-877A-15CCA9CF6A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97354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2458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532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32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7DFA5126-801E-40E0-A2DF-1515083039BE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61858498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latin typeface="Arial" charset="0"/>
            </a:endParaRPr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CAD9E92-6B83-4580-BED7-7140670739E9}" type="slidenum">
              <a:rPr lang="en-US" altLang="zh-CN" smtClean="0">
                <a:latin typeface="Arial" charset="0"/>
              </a:rPr>
              <a:pPr/>
              <a:t>17</a:t>
            </a:fld>
            <a:endParaRPr lang="en-US" altLang="zh-CN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4C5A8EC-19C6-4839-8D46-F1EC3F4955B4}" type="slidenum">
              <a:rPr lang="en-US" altLang="zh-CN" smtClean="0">
                <a:latin typeface="Arial" charset="0"/>
              </a:rPr>
              <a:pPr/>
              <a:t>24</a:t>
            </a:fld>
            <a:endParaRPr lang="en-US" altLang="zh-CN" dirty="0" smtClean="0">
              <a:latin typeface="Arial" charset="0"/>
            </a:endParaRPr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42988" y="1485900"/>
            <a:ext cx="7269162" cy="792163"/>
          </a:xfrm>
          <a:effectLst>
            <a:outerShdw dist="35921" dir="2700000" algn="ctr" rotWithShape="0">
              <a:schemeClr val="tx1"/>
            </a:outerShdw>
          </a:effectLst>
        </p:spPr>
        <p:txBody>
          <a:bodyPr/>
          <a:lstStyle>
            <a:lvl1pPr algn="ctr">
              <a:defRPr sz="3200">
                <a:solidFill>
                  <a:schemeClr val="accent2"/>
                </a:solidFill>
              </a:defRPr>
            </a:lvl1pPr>
          </a:lstStyle>
          <a:p>
            <a:r>
              <a:rPr lang="en-US" altLang="en-US"/>
              <a:t>Presentation Title</a:t>
            </a:r>
            <a:endParaRPr lang="en-US" altLang="zh-CN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03413" y="2349500"/>
            <a:ext cx="5432425" cy="503238"/>
          </a:xfrm>
          <a:effectLst>
            <a:outerShdw dist="35921" dir="2700000" algn="ctr" rotWithShape="0">
              <a:schemeClr val="tx1"/>
            </a:outerShdw>
          </a:effectLst>
        </p:spPr>
        <p:txBody>
          <a:bodyPr/>
          <a:lstStyle>
            <a:lvl1pPr marL="0" indent="0" algn="ctr">
              <a:buFont typeface="Wingdings" pitchFamily="2" charset="2"/>
              <a:buNone/>
              <a:defRPr>
                <a:solidFill>
                  <a:schemeClr val="bg1"/>
                </a:solidFill>
                <a:ea typeface="楷体_GB2312" pitchFamily="49" charset="-122"/>
              </a:defRPr>
            </a:lvl1pPr>
          </a:lstStyle>
          <a:p>
            <a:r>
              <a:rPr lang="en-US" altLang="en-US"/>
              <a:t>Presentation Subtitle</a:t>
            </a:r>
            <a:endParaRPr lang="en-US" altLang="zh-CN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70663" y="765175"/>
            <a:ext cx="1962150" cy="51117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4213" y="765175"/>
            <a:ext cx="5734050" cy="51117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4213" y="1628775"/>
            <a:ext cx="3848100" cy="42481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84713" y="1628775"/>
            <a:ext cx="3848100" cy="42481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4213" y="765175"/>
            <a:ext cx="648017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4213" y="1628775"/>
            <a:ext cx="7848600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1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7451725" y="6381750"/>
            <a:ext cx="1512888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8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  <p:sldLayoutId id="2147483829" r:id="rId12"/>
  </p:sldLayoutIdLst>
  <p:transition/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77C8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77C8"/>
          </a:solidFill>
          <a:latin typeface="Arial" pitchFamily="34" charset="0"/>
          <a:ea typeface="黑体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77C8"/>
          </a:solidFill>
          <a:latin typeface="Arial" pitchFamily="34" charset="0"/>
          <a:ea typeface="黑体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77C8"/>
          </a:solidFill>
          <a:latin typeface="Arial" pitchFamily="34" charset="0"/>
          <a:ea typeface="黑体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77C8"/>
          </a:solidFill>
          <a:latin typeface="Arial" pitchFamily="34" charset="0"/>
          <a:ea typeface="黑体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rgbClr val="0077C8"/>
          </a:solidFill>
          <a:latin typeface="Arial" pitchFamily="34" charset="0"/>
          <a:ea typeface="黑体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rgbClr val="0077C8"/>
          </a:solidFill>
          <a:latin typeface="Arial" pitchFamily="34" charset="0"/>
          <a:ea typeface="黑体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rgbClr val="0077C8"/>
          </a:solidFill>
          <a:latin typeface="Arial" pitchFamily="34" charset="0"/>
          <a:ea typeface="黑体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rgbClr val="0077C8"/>
          </a:solidFill>
          <a:latin typeface="Arial" pitchFamily="34" charset="0"/>
          <a:ea typeface="黑体" pitchFamily="49" charset="-122"/>
        </a:defRPr>
      </a:lvl9pPr>
    </p:titleStyle>
    <p:bodyStyle>
      <a:lvl1pPr marL="342900" indent="-342900" algn="l" rtl="0" eaLnBrk="0" fontAlgn="base" hangingPunct="0">
        <a:spcBef>
          <a:spcPct val="50000"/>
        </a:spcBef>
        <a:spcAft>
          <a:spcPct val="0"/>
        </a:spcAft>
        <a:buClr>
          <a:schemeClr val="tx2"/>
        </a:buClr>
        <a:buSzPct val="105000"/>
        <a:buFont typeface="Wingdings" pitchFamily="2" charset="2"/>
        <a:buChar char="Ü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50000"/>
        </a:spcBef>
        <a:spcAft>
          <a:spcPct val="0"/>
        </a:spcAft>
        <a:buClr>
          <a:schemeClr val="tx2"/>
        </a:buClr>
        <a:buSzPct val="85000"/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50000"/>
        </a:spcBef>
        <a:spcAft>
          <a:spcPct val="0"/>
        </a:spcAft>
        <a:buClr>
          <a:schemeClr val="tx2"/>
        </a:buClr>
        <a:buSzPct val="4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50000"/>
        </a:spcBef>
        <a:spcAft>
          <a:spcPct val="0"/>
        </a:spcAft>
        <a:buClr>
          <a:schemeClr val="tx2"/>
        </a:buClr>
        <a:buFont typeface="Arial" charset="0"/>
        <a:buChar char="–"/>
        <a:defRPr sz="16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50000"/>
        </a:spcBef>
        <a:spcAft>
          <a:spcPct val="0"/>
        </a:spcAft>
        <a:buClr>
          <a:schemeClr val="tx2"/>
        </a:buClr>
        <a:buFont typeface="Arial" charset="0"/>
        <a:buChar char="»"/>
        <a:defRPr sz="16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50000"/>
        </a:spcBef>
        <a:spcAft>
          <a:spcPct val="0"/>
        </a:spcAft>
        <a:buClr>
          <a:schemeClr val="tx2"/>
        </a:buClr>
        <a:buFont typeface="Arial" pitchFamily="34" charset="0"/>
        <a:buChar char="»"/>
        <a:defRPr sz="16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50000"/>
        </a:spcBef>
        <a:spcAft>
          <a:spcPct val="0"/>
        </a:spcAft>
        <a:buClr>
          <a:schemeClr val="tx2"/>
        </a:buClr>
        <a:buFont typeface="Arial" pitchFamily="34" charset="0"/>
        <a:buChar char="»"/>
        <a:defRPr sz="16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50000"/>
        </a:spcBef>
        <a:spcAft>
          <a:spcPct val="0"/>
        </a:spcAft>
        <a:buClr>
          <a:schemeClr val="tx2"/>
        </a:buClr>
        <a:buFont typeface="Arial" pitchFamily="34" charset="0"/>
        <a:buChar char="»"/>
        <a:defRPr sz="16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50000"/>
        </a:spcBef>
        <a:spcAft>
          <a:spcPct val="0"/>
        </a:spcAft>
        <a:buClr>
          <a:schemeClr val="tx2"/>
        </a:buClr>
        <a:buFont typeface="Arial" pitchFamily="34" charset="0"/>
        <a:buChar char="»"/>
        <a:defRPr sz="1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4.xml"/><Relationship Id="rId3" Type="http://schemas.openxmlformats.org/officeDocument/2006/relationships/image" Target="../media/image5.png"/><Relationship Id="rId7" Type="http://schemas.openxmlformats.org/officeDocument/2006/relationships/diagramQuickStyle" Target="../diagrams/quickStyle4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4.xml"/><Relationship Id="rId5" Type="http://schemas.openxmlformats.org/officeDocument/2006/relationships/diagramData" Target="../diagrams/data4.xml"/><Relationship Id="rId4" Type="http://schemas.openxmlformats.org/officeDocument/2006/relationships/image" Target="../media/image7.png"/><Relationship Id="rId9" Type="http://schemas.microsoft.com/office/2007/relationships/diagramDrawing" Target="../diagrams/drawing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3" Type="http://schemas.openxmlformats.org/officeDocument/2006/relationships/image" Target="../media/image5.png"/><Relationship Id="rId7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wmf"/><Relationship Id="rId5" Type="http://schemas.openxmlformats.org/officeDocument/2006/relationships/image" Target="../media/image12.wmf"/><Relationship Id="rId4" Type="http://schemas.openxmlformats.org/officeDocument/2006/relationships/image" Target="../media/image11.wmf"/><Relationship Id="rId9" Type="http://schemas.openxmlformats.org/officeDocument/2006/relationships/image" Target="../media/image16.w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3" Type="http://schemas.openxmlformats.org/officeDocument/2006/relationships/image" Target="../media/image5.png"/><Relationship Id="rId7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wmf"/><Relationship Id="rId5" Type="http://schemas.openxmlformats.org/officeDocument/2006/relationships/image" Target="../media/image12.wmf"/><Relationship Id="rId4" Type="http://schemas.openxmlformats.org/officeDocument/2006/relationships/image" Target="../media/image11.wmf"/><Relationship Id="rId9" Type="http://schemas.openxmlformats.org/officeDocument/2006/relationships/image" Target="../media/image16.w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3" Type="http://schemas.openxmlformats.org/officeDocument/2006/relationships/image" Target="../media/image5.png"/><Relationship Id="rId7" Type="http://schemas.openxmlformats.org/officeDocument/2006/relationships/image" Target="../media/image12.w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wmf"/><Relationship Id="rId5" Type="http://schemas.openxmlformats.org/officeDocument/2006/relationships/image" Target="../media/image18.wmf"/><Relationship Id="rId10" Type="http://schemas.openxmlformats.org/officeDocument/2006/relationships/image" Target="../media/image20.png"/><Relationship Id="rId4" Type="http://schemas.openxmlformats.org/officeDocument/2006/relationships/image" Target="../media/image17.png"/><Relationship Id="rId9" Type="http://schemas.openxmlformats.org/officeDocument/2006/relationships/image" Target="../media/image19.e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3" Type="http://schemas.openxmlformats.org/officeDocument/2006/relationships/image" Target="../media/image8.png"/><Relationship Id="rId7" Type="http://schemas.openxmlformats.org/officeDocument/2006/relationships/image" Target="../media/image16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wmf"/><Relationship Id="rId5" Type="http://schemas.openxmlformats.org/officeDocument/2006/relationships/image" Target="../media/image11.wmf"/><Relationship Id="rId4" Type="http://schemas.openxmlformats.org/officeDocument/2006/relationships/image" Target="../media/image5.png"/><Relationship Id="rId9" Type="http://schemas.openxmlformats.org/officeDocument/2006/relationships/image" Target="../media/image18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5.xml"/><Relationship Id="rId3" Type="http://schemas.openxmlformats.org/officeDocument/2006/relationships/image" Target="../media/image5.png"/><Relationship Id="rId7" Type="http://schemas.openxmlformats.org/officeDocument/2006/relationships/diagramQuickStyle" Target="../diagrams/quickStyle5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5.xml"/><Relationship Id="rId5" Type="http://schemas.openxmlformats.org/officeDocument/2006/relationships/diagramData" Target="../diagrams/data5.xml"/><Relationship Id="rId4" Type="http://schemas.openxmlformats.org/officeDocument/2006/relationships/image" Target="../media/image7.png"/><Relationship Id="rId9" Type="http://schemas.microsoft.com/office/2007/relationships/diagramDrawing" Target="../diagrams/drawing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5.png"/><Relationship Id="rId7" Type="http://schemas.openxmlformats.org/officeDocument/2006/relationships/diagramQuickStyle" Target="../diagrams/quickStyle1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7.png"/><Relationship Id="rId9" Type="http://schemas.microsoft.com/office/2007/relationships/diagramDrawing" Target="../diagrams/drawing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5.png"/><Relationship Id="rId7" Type="http://schemas.openxmlformats.org/officeDocument/2006/relationships/diagramQuickStyle" Target="../diagrams/quickStyle2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7.png"/><Relationship Id="rId9" Type="http://schemas.microsoft.com/office/2007/relationships/diagramDrawing" Target="../diagrams/drawing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5.png"/><Relationship Id="rId7" Type="http://schemas.openxmlformats.org/officeDocument/2006/relationships/diagramQuickStyle" Target="../diagrams/quickStyle3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4" Type="http://schemas.openxmlformats.org/officeDocument/2006/relationships/image" Target="../media/image7.png"/><Relationship Id="rId9" Type="http://schemas.microsoft.com/office/2007/relationships/diagramDrawing" Target="../diagrams/drawing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00100" y="1350953"/>
            <a:ext cx="7269162" cy="792163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4400" dirty="0" smtClean="0"/>
              <a:t>蚌埠市网上招投标系统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28728" y="5711845"/>
            <a:ext cx="6643734" cy="503237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32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蚌埠市公共资源交易一网运行系统</a:t>
            </a:r>
          </a:p>
        </p:txBody>
      </p:sp>
      <p:sp>
        <p:nvSpPr>
          <p:cNvPr id="4100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1071567" y="130710"/>
            <a:ext cx="421481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>
              <a:tabLst>
                <a:tab pos="2636838" algn="ctr"/>
                <a:tab pos="5273675" algn="r"/>
              </a:tabLst>
            </a:pPr>
            <a:r>
              <a:rPr lang="zh-CN" altLang="en-US" sz="1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江苏国泰新点软件有限公司</a:t>
            </a:r>
            <a:endParaRPr lang="zh-CN" altLang="en-US" sz="1800" dirty="0"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42852"/>
            <a:ext cx="978566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2" name="日期占位符 3"/>
          <p:cNvSpPr txBox="1">
            <a:spLocks/>
          </p:cNvSpPr>
          <p:nvPr/>
        </p:nvSpPr>
        <p:spPr bwMode="auto">
          <a:xfrm>
            <a:off x="7459663" y="6429375"/>
            <a:ext cx="1541462" cy="34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zh-CN" altLang="en-US" dirty="0"/>
              <a:t>第</a:t>
            </a:r>
            <a:r>
              <a:rPr lang="de-DE" dirty="0"/>
              <a:t> </a:t>
            </a:r>
            <a:fld id="{1AF8AADB-D610-451F-AEB0-718FDF46105A}" type="slidenum">
              <a:rPr lang="de-DE"/>
              <a:pPr/>
              <a:t>10</a:t>
            </a:fld>
            <a:r>
              <a:rPr lang="zh-CN" altLang="en-US" dirty="0"/>
              <a:t>页 </a:t>
            </a:r>
            <a:r>
              <a:rPr lang="zh-CN" altLang="en-US" dirty="0" smtClean="0"/>
              <a:t>共</a:t>
            </a:r>
            <a:r>
              <a:rPr lang="en-US" altLang="zh-CN" dirty="0" smtClean="0"/>
              <a:t>24</a:t>
            </a:r>
            <a:r>
              <a:rPr lang="zh-CN" altLang="en-US" dirty="0" smtClean="0"/>
              <a:t>页</a:t>
            </a:r>
            <a:endParaRPr lang="en-GB" dirty="0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928662" y="-24"/>
            <a:ext cx="421481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>
              <a:tabLst>
                <a:tab pos="2636838" algn="ctr"/>
                <a:tab pos="5273675" algn="r"/>
              </a:tabLst>
            </a:pPr>
            <a:r>
              <a:rPr lang="zh-CN" altLang="en-US" sz="1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江苏国泰新点软件有限公司</a:t>
            </a:r>
            <a:endParaRPr lang="zh-CN" altLang="en-US" sz="1800" dirty="0"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2" y="-24"/>
            <a:ext cx="978566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28129" y="692696"/>
            <a:ext cx="6480175" cy="720725"/>
          </a:xfrm>
        </p:spPr>
        <p:txBody>
          <a:bodyPr/>
          <a:lstStyle/>
          <a:p>
            <a:r>
              <a:rPr lang="zh-CN" altLang="en-US" dirty="0" smtClean="0"/>
              <a:t>电子投标文件组成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531273" y="1556792"/>
            <a:ext cx="3176631" cy="105887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投标函，法人委托书（基于模板编制、</a:t>
            </a:r>
            <a:r>
              <a:rPr lang="en-US" altLang="zh-CN" sz="24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Word</a:t>
            </a:r>
            <a:r>
              <a:rPr lang="zh-CN" altLang="en-US" sz="24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</p:txBody>
      </p:sp>
      <p:sp>
        <p:nvSpPr>
          <p:cNvPr id="12" name="矩形 11"/>
          <p:cNvSpPr/>
          <p:nvPr/>
        </p:nvSpPr>
        <p:spPr>
          <a:xfrm>
            <a:off x="467544" y="5085184"/>
            <a:ext cx="3213144" cy="122413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商务标部分</a:t>
            </a:r>
            <a:endParaRPr lang="en-US" altLang="zh-CN" sz="2400" dirty="0" smtClean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defRPr/>
            </a:pPr>
            <a:r>
              <a:rPr lang="zh-CN" altLang="en-US" sz="2400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zh-CN" altLang="en-US" sz="24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造价软件</a:t>
            </a:r>
            <a:r>
              <a:rPr lang="en-US" altLang="zh-CN" sz="2400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en-US" altLang="zh-CN" sz="24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E</a:t>
            </a:r>
            <a:r>
              <a:rPr lang="en-US" altLang="zh-CN" sz="2400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TB</a:t>
            </a:r>
            <a:r>
              <a:rPr lang="zh-CN" altLang="en-US" sz="24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</p:txBody>
      </p:sp>
      <p:sp>
        <p:nvSpPr>
          <p:cNvPr id="13" name="矩形 12"/>
          <p:cNvSpPr/>
          <p:nvPr/>
        </p:nvSpPr>
        <p:spPr>
          <a:xfrm>
            <a:off x="467544" y="3882291"/>
            <a:ext cx="3213144" cy="105887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技术</a:t>
            </a:r>
            <a:r>
              <a:rPr lang="zh-CN" altLang="en-US" sz="2400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标部分</a:t>
            </a:r>
            <a:endParaRPr lang="en-US" altLang="zh-CN" sz="2400" dirty="0" smtClean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defRPr/>
            </a:pPr>
            <a:r>
              <a:rPr lang="zh-CN" altLang="en-US" sz="2400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Word</a:t>
            </a:r>
            <a:r>
              <a:rPr lang="zh-CN" altLang="en-US" sz="24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24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CAD</a:t>
            </a:r>
            <a:r>
              <a:rPr lang="zh-CN" altLang="en-US" sz="2400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软件等）</a:t>
            </a:r>
            <a:endParaRPr lang="zh-CN" altLang="en-US" sz="2400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94760" y="2708920"/>
            <a:ext cx="3213144" cy="105887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资格</a:t>
            </a:r>
            <a:r>
              <a:rPr lang="zh-CN" altLang="en-US" sz="2400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评审部分</a:t>
            </a:r>
            <a:endParaRPr lang="en-US" altLang="zh-CN" sz="2400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defRPr/>
            </a:pPr>
            <a:r>
              <a:rPr lang="zh-CN" altLang="en-US" sz="2400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（诚信库挑选等）</a:t>
            </a:r>
            <a:endParaRPr lang="zh-CN" altLang="en-US" sz="2400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732240" y="3378235"/>
            <a:ext cx="2117754" cy="105887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电子投标文件</a:t>
            </a:r>
          </a:p>
        </p:txBody>
      </p:sp>
      <p:grpSp>
        <p:nvGrpSpPr>
          <p:cNvPr id="16" name="组合 10"/>
          <p:cNvGrpSpPr>
            <a:grpSpLocks/>
          </p:cNvGrpSpPr>
          <p:nvPr/>
        </p:nvGrpSpPr>
        <p:grpSpPr bwMode="auto">
          <a:xfrm>
            <a:off x="3630711" y="2636912"/>
            <a:ext cx="2957513" cy="1776413"/>
            <a:chOff x="3733788" y="2455850"/>
            <a:chExt cx="2957553" cy="1776436"/>
          </a:xfrm>
        </p:grpSpPr>
        <p:sp>
          <p:nvSpPr>
            <p:cNvPr id="17" name="右箭头 16"/>
            <p:cNvSpPr/>
            <p:nvPr/>
          </p:nvSpPr>
          <p:spPr>
            <a:xfrm>
              <a:off x="3951279" y="3319461"/>
              <a:ext cx="2519398" cy="912825"/>
            </a:xfrm>
            <a:prstGeom prst="rightArrow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8" name="矩形 9"/>
            <p:cNvSpPr>
              <a:spLocks noChangeArrowheads="1"/>
            </p:cNvSpPr>
            <p:nvPr/>
          </p:nvSpPr>
          <p:spPr bwMode="auto">
            <a:xfrm>
              <a:off x="3733788" y="2455850"/>
              <a:ext cx="2957553" cy="8310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专用工具</a:t>
              </a:r>
              <a:endParaRPr lang="en-US" altLang="zh-CN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endParaRPr>
            </a:p>
            <a:p>
              <a:pPr algn="ctr"/>
              <a:r>
                <a:rPr lang="zh-CN" altLang="en-US" sz="2400" b="1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转换、打包、签章</a:t>
              </a:r>
            </a:p>
          </p:txBody>
        </p:sp>
      </p:grpSp>
      <p:sp>
        <p:nvSpPr>
          <p:cNvPr id="22" name="流程图: 可选过程 21"/>
          <p:cNvSpPr/>
          <p:nvPr/>
        </p:nvSpPr>
        <p:spPr>
          <a:xfrm>
            <a:off x="611560" y="5174704"/>
            <a:ext cx="2971800" cy="990600"/>
          </a:xfrm>
          <a:prstGeom prst="flowChartAlternateProcess">
            <a:avLst/>
          </a:prstGeom>
          <a:noFill/>
          <a:ln cmpd="thickThin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142844" y="6429396"/>
            <a:ext cx="335755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zh-CN" altLang="en-US" sz="1600" dirty="0" smtClean="0">
                <a:solidFill>
                  <a:srgbClr val="007635"/>
                </a:solidFill>
                <a:latin typeface="微软雅黑" pitchFamily="34" charset="-122"/>
                <a:ea typeface="微软雅黑" pitchFamily="34" charset="-122"/>
              </a:rPr>
              <a:t>蚌埠市公共资源交易一网运行系统</a:t>
            </a:r>
            <a:endParaRPr lang="zh-CN" altLang="en-US" sz="1600" dirty="0">
              <a:solidFill>
                <a:srgbClr val="007635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7789772"/>
      </p:ext>
    </p:extLst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2" name="日期占位符 3"/>
          <p:cNvSpPr txBox="1">
            <a:spLocks/>
          </p:cNvSpPr>
          <p:nvPr/>
        </p:nvSpPr>
        <p:spPr bwMode="auto">
          <a:xfrm>
            <a:off x="7459663" y="6429375"/>
            <a:ext cx="1541462" cy="34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zh-CN" altLang="en-US" dirty="0"/>
              <a:t>第</a:t>
            </a:r>
            <a:r>
              <a:rPr lang="de-DE" dirty="0"/>
              <a:t> </a:t>
            </a:r>
            <a:fld id="{1AF8AADB-D610-451F-AEB0-718FDF46105A}" type="slidenum">
              <a:rPr lang="de-DE"/>
              <a:pPr/>
              <a:t>11</a:t>
            </a:fld>
            <a:r>
              <a:rPr lang="zh-CN" altLang="en-US" dirty="0"/>
              <a:t>页 </a:t>
            </a:r>
            <a:r>
              <a:rPr lang="zh-CN" altLang="en-US" dirty="0" smtClean="0"/>
              <a:t>共</a:t>
            </a:r>
            <a:r>
              <a:rPr lang="en-US" altLang="zh-CN" dirty="0" smtClean="0"/>
              <a:t>24</a:t>
            </a:r>
            <a:r>
              <a:rPr lang="zh-CN" altLang="en-US" dirty="0" smtClean="0"/>
              <a:t>页</a:t>
            </a:r>
            <a:endParaRPr lang="en-GB" dirty="0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928662" y="-24"/>
            <a:ext cx="421481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>
              <a:tabLst>
                <a:tab pos="2636838" algn="ctr"/>
                <a:tab pos="5273675" algn="r"/>
              </a:tabLst>
            </a:pPr>
            <a:r>
              <a:rPr lang="zh-CN" altLang="en-US" sz="1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江苏国泰新点软件有限公司</a:t>
            </a:r>
            <a:endParaRPr lang="zh-CN" altLang="en-US" sz="1800" dirty="0"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2" y="-24"/>
            <a:ext cx="978566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142844" y="6429396"/>
            <a:ext cx="335755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zh-CN" altLang="en-US" sz="1600" dirty="0" smtClean="0">
                <a:solidFill>
                  <a:srgbClr val="007635"/>
                </a:solidFill>
                <a:latin typeface="微软雅黑" pitchFamily="34" charset="-122"/>
                <a:ea typeface="微软雅黑" pitchFamily="34" charset="-122"/>
              </a:rPr>
              <a:t>蚌埠市公共资源交易一网运行系统</a:t>
            </a:r>
            <a:endParaRPr lang="zh-CN" altLang="en-US" sz="1600" dirty="0">
              <a:solidFill>
                <a:srgbClr val="00763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投标文件制作过程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04800" y="2286000"/>
            <a:ext cx="762000" cy="28194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新建项目</a:t>
            </a:r>
          </a:p>
        </p:txBody>
      </p:sp>
      <p:grpSp>
        <p:nvGrpSpPr>
          <p:cNvPr id="11" name="组合 32"/>
          <p:cNvGrpSpPr>
            <a:grpSpLocks/>
          </p:cNvGrpSpPr>
          <p:nvPr/>
        </p:nvGrpSpPr>
        <p:grpSpPr bwMode="auto">
          <a:xfrm>
            <a:off x="1979712" y="2133600"/>
            <a:ext cx="2209800" cy="3048000"/>
            <a:chOff x="2362200" y="2133600"/>
            <a:chExt cx="2438400" cy="3048000"/>
          </a:xfrm>
        </p:grpSpPr>
        <p:sp>
          <p:nvSpPr>
            <p:cNvPr id="12" name="Rectangle 45"/>
            <p:cNvSpPr>
              <a:spLocks noChangeArrowheads="1"/>
            </p:cNvSpPr>
            <p:nvPr/>
          </p:nvSpPr>
          <p:spPr bwMode="auto">
            <a:xfrm>
              <a:off x="2362200" y="2133600"/>
              <a:ext cx="2438400" cy="762000"/>
            </a:xfrm>
            <a:prstGeom prst="rect">
              <a:avLst/>
            </a:prstGeom>
            <a:solidFill>
              <a:srgbClr val="00B050"/>
            </a:solidFill>
            <a:ln w="9525">
              <a:noFill/>
              <a:miter lim="800000"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anchor="ctr"/>
            <a:lstStyle/>
            <a:p>
              <a:pPr algn="ctr" eaLnBrk="0" hangingPunct="0">
                <a:defRPr/>
              </a:pP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黑体" pitchFamily="2" charset="-122"/>
                </a:rPr>
                <a:t>资格审查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endParaRPr>
            </a:p>
          </p:txBody>
        </p:sp>
        <p:sp>
          <p:nvSpPr>
            <p:cNvPr id="13" name="Rectangle 45"/>
            <p:cNvSpPr>
              <a:spLocks noChangeArrowheads="1"/>
            </p:cNvSpPr>
            <p:nvPr/>
          </p:nvSpPr>
          <p:spPr bwMode="auto">
            <a:xfrm>
              <a:off x="2362200" y="3200400"/>
              <a:ext cx="2438400" cy="838200"/>
            </a:xfrm>
            <a:prstGeom prst="rect">
              <a:avLst/>
            </a:prstGeom>
            <a:solidFill>
              <a:srgbClr val="00B050"/>
            </a:solidFill>
            <a:ln w="9525">
              <a:noFill/>
              <a:miter lim="800000"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anchor="ctr"/>
            <a:lstStyle/>
            <a:p>
              <a:pPr algn="ctr" eaLnBrk="0" hangingPunct="0">
                <a:defRPr/>
              </a:pPr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黑体" pitchFamily="2" charset="-122"/>
                </a:rPr>
                <a:t>商务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黑体" pitchFamily="2" charset="-122"/>
                </a:rPr>
                <a:t>标</a:t>
              </a:r>
              <a:endParaRPr lang="zh-CN" altLang="en-US" sz="2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endParaRPr>
            </a:p>
          </p:txBody>
        </p:sp>
        <p:sp>
          <p:nvSpPr>
            <p:cNvPr id="14" name="Rectangle 45"/>
            <p:cNvSpPr>
              <a:spLocks noChangeArrowheads="1"/>
            </p:cNvSpPr>
            <p:nvPr/>
          </p:nvSpPr>
          <p:spPr bwMode="auto">
            <a:xfrm>
              <a:off x="2362200" y="4343400"/>
              <a:ext cx="2438400" cy="838200"/>
            </a:xfrm>
            <a:prstGeom prst="rect">
              <a:avLst/>
            </a:prstGeom>
            <a:solidFill>
              <a:srgbClr val="00B050"/>
            </a:solidFill>
            <a:ln w="9525">
              <a:noFill/>
              <a:miter lim="800000"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anchor="ctr"/>
            <a:lstStyle/>
            <a:p>
              <a:pPr algn="ctr" eaLnBrk="0" hangingPunct="0">
                <a:defRPr/>
              </a:pPr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黑体" pitchFamily="2" charset="-122"/>
                </a:rPr>
                <a:t>技术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黑体" pitchFamily="2" charset="-122"/>
                </a:rPr>
                <a:t>标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6732240" y="2286000"/>
            <a:ext cx="697335" cy="27432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电子签章</a:t>
            </a:r>
          </a:p>
        </p:txBody>
      </p:sp>
      <p:sp>
        <p:nvSpPr>
          <p:cNvPr id="16" name="右箭头 15"/>
          <p:cNvSpPr/>
          <p:nvPr/>
        </p:nvSpPr>
        <p:spPr bwMode="auto">
          <a:xfrm>
            <a:off x="7524328" y="3360868"/>
            <a:ext cx="667422" cy="609600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229600" y="2247900"/>
            <a:ext cx="762000" cy="28194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生成投标文件</a:t>
            </a:r>
          </a:p>
        </p:txBody>
      </p:sp>
      <p:sp>
        <p:nvSpPr>
          <p:cNvPr id="18" name="右箭头 17"/>
          <p:cNvSpPr/>
          <p:nvPr/>
        </p:nvSpPr>
        <p:spPr bwMode="auto">
          <a:xfrm>
            <a:off x="4283968" y="3352800"/>
            <a:ext cx="684904" cy="609600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9" name="右箭头 18"/>
          <p:cNvSpPr/>
          <p:nvPr/>
        </p:nvSpPr>
        <p:spPr bwMode="auto">
          <a:xfrm>
            <a:off x="1141512" y="3360868"/>
            <a:ext cx="838200" cy="609600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076056" y="2265784"/>
            <a:ext cx="762000" cy="28194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P</a:t>
            </a:r>
          </a:p>
          <a:p>
            <a:pPr algn="ctr" eaLnBrk="1" hangingPunct="1">
              <a:defRPr/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</a:t>
            </a:r>
          </a:p>
          <a:p>
            <a:pPr algn="ctr" eaLnBrk="1" hangingPunct="1">
              <a:defRPr/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F</a:t>
            </a:r>
          </a:p>
          <a:p>
            <a:pPr algn="ctr" eaLnBrk="1" hangingPunct="1"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转换</a:t>
            </a:r>
          </a:p>
        </p:txBody>
      </p:sp>
      <p:sp>
        <p:nvSpPr>
          <p:cNvPr id="21" name="右箭头 20"/>
          <p:cNvSpPr/>
          <p:nvPr/>
        </p:nvSpPr>
        <p:spPr bwMode="auto">
          <a:xfrm>
            <a:off x="5919746" y="3371626"/>
            <a:ext cx="740486" cy="609600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8983028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2" name="日期占位符 3"/>
          <p:cNvSpPr txBox="1">
            <a:spLocks/>
          </p:cNvSpPr>
          <p:nvPr/>
        </p:nvSpPr>
        <p:spPr bwMode="auto">
          <a:xfrm>
            <a:off x="7459663" y="6429375"/>
            <a:ext cx="1541462" cy="34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zh-CN" altLang="en-US" dirty="0"/>
              <a:t>第</a:t>
            </a:r>
            <a:r>
              <a:rPr lang="de-DE" dirty="0"/>
              <a:t> </a:t>
            </a:r>
            <a:fld id="{1AF8AADB-D610-451F-AEB0-718FDF46105A}" type="slidenum">
              <a:rPr lang="de-DE"/>
              <a:pPr/>
              <a:t>12</a:t>
            </a:fld>
            <a:r>
              <a:rPr lang="zh-CN" altLang="en-US" dirty="0"/>
              <a:t>页 </a:t>
            </a:r>
            <a:r>
              <a:rPr lang="zh-CN" altLang="en-US" dirty="0" smtClean="0"/>
              <a:t>共</a:t>
            </a:r>
            <a:r>
              <a:rPr lang="en-US" altLang="zh-CN" dirty="0" smtClean="0"/>
              <a:t>24</a:t>
            </a:r>
            <a:r>
              <a:rPr lang="zh-CN" altLang="en-US" dirty="0" smtClean="0"/>
              <a:t>页</a:t>
            </a:r>
            <a:endParaRPr lang="en-GB" dirty="0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928662" y="-24"/>
            <a:ext cx="421481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>
              <a:tabLst>
                <a:tab pos="2636838" algn="ctr"/>
                <a:tab pos="5273675" algn="r"/>
              </a:tabLst>
            </a:pPr>
            <a:r>
              <a:rPr lang="zh-CN" altLang="en-US" sz="1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江苏国泰新点软件有限公司</a:t>
            </a:r>
            <a:endParaRPr lang="zh-CN" altLang="en-US" sz="1800" dirty="0"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2" y="-24"/>
            <a:ext cx="978566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142844" y="6429396"/>
            <a:ext cx="335755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zh-CN" altLang="en-US" sz="1600" dirty="0" smtClean="0">
                <a:solidFill>
                  <a:srgbClr val="007635"/>
                </a:solidFill>
                <a:latin typeface="微软雅黑" pitchFamily="34" charset="-122"/>
                <a:ea typeface="微软雅黑" pitchFamily="34" charset="-122"/>
              </a:rPr>
              <a:t>蚌埠市公共资源交易一网运行系统</a:t>
            </a:r>
            <a:endParaRPr lang="zh-CN" altLang="en-US" sz="1600" dirty="0">
              <a:solidFill>
                <a:srgbClr val="00763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网上招投标文件格式说明</a:t>
            </a:r>
            <a:endParaRPr lang="zh-CN" altLang="en-US" dirty="0"/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296788" y="1712912"/>
            <a:ext cx="8610600" cy="4185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800" dirty="0"/>
              <a:t>网上招、投标采用的是专用格式文件，其中：</a:t>
            </a:r>
          </a:p>
          <a:p>
            <a:pPr eaLnBrk="1" hangingPunct="1"/>
            <a:r>
              <a:rPr lang="zh-CN" altLang="en-US" sz="2800" dirty="0"/>
              <a:t>招标文件：</a:t>
            </a:r>
            <a:r>
              <a:rPr lang="en-US" altLang="zh-CN" sz="2800" u="sng" dirty="0"/>
              <a:t>XX</a:t>
            </a:r>
            <a:r>
              <a:rPr lang="zh-CN" altLang="en-US" sz="2800" u="sng" dirty="0"/>
              <a:t>工程</a:t>
            </a:r>
            <a:r>
              <a:rPr lang="en-US" altLang="zh-CN" sz="2800" u="sng" dirty="0" smtClean="0"/>
              <a:t>.BBZF</a:t>
            </a:r>
            <a:r>
              <a:rPr lang="zh-CN" altLang="en-US" sz="2800" dirty="0"/>
              <a:t>；</a:t>
            </a:r>
            <a:endParaRPr lang="en-US" altLang="zh-CN" sz="2800" dirty="0"/>
          </a:p>
          <a:p>
            <a:pPr eaLnBrk="1" hangingPunct="1"/>
            <a:r>
              <a:rPr lang="zh-CN" altLang="en-US" sz="2800" dirty="0" smtClean="0"/>
              <a:t>投标</a:t>
            </a:r>
            <a:r>
              <a:rPr lang="zh-CN" altLang="en-US" sz="2800" dirty="0"/>
              <a:t>文件（加密）：</a:t>
            </a:r>
            <a:r>
              <a:rPr lang="en-US" altLang="zh-CN" sz="2800" u="sng" dirty="0"/>
              <a:t>XX</a:t>
            </a:r>
            <a:r>
              <a:rPr lang="zh-CN" altLang="en-US" sz="2800" u="sng" dirty="0"/>
              <a:t>工程</a:t>
            </a:r>
            <a:r>
              <a:rPr lang="en-US" altLang="zh-CN" sz="2800" dirty="0" smtClean="0"/>
              <a:t>.BB </a:t>
            </a:r>
            <a:r>
              <a:rPr lang="en-US" altLang="zh-CN" sz="2800" dirty="0"/>
              <a:t>TF</a:t>
            </a:r>
            <a:r>
              <a:rPr lang="zh-CN" altLang="en-US" sz="2800" dirty="0"/>
              <a:t>；</a:t>
            </a:r>
            <a:endParaRPr lang="en-US" altLang="zh-CN" sz="2800" dirty="0"/>
          </a:p>
          <a:p>
            <a:pPr eaLnBrk="1" hangingPunct="1"/>
            <a:r>
              <a:rPr lang="zh-CN" altLang="en-US" sz="2800" dirty="0"/>
              <a:t>投标文件（不加密）：</a:t>
            </a:r>
            <a:r>
              <a:rPr lang="en-US" altLang="zh-CN" sz="2800" u="sng" dirty="0"/>
              <a:t>XX</a:t>
            </a:r>
            <a:r>
              <a:rPr lang="zh-CN" altLang="en-US" sz="2800" u="sng" dirty="0"/>
              <a:t>工程</a:t>
            </a:r>
            <a:r>
              <a:rPr lang="en-US" altLang="zh-CN" sz="2800" dirty="0"/>
              <a:t>.</a:t>
            </a:r>
            <a:r>
              <a:rPr lang="en-US" altLang="zh-CN" sz="2800" dirty="0" err="1" smtClean="0"/>
              <a:t>nBBTF</a:t>
            </a:r>
            <a:endParaRPr lang="zh-CN" altLang="en-US" sz="2800" dirty="0"/>
          </a:p>
          <a:p>
            <a:pPr eaLnBrk="1" hangingPunct="1"/>
            <a:endParaRPr lang="en-US" altLang="zh-CN" sz="2800" dirty="0" smtClean="0"/>
          </a:p>
          <a:p>
            <a:pPr eaLnBrk="1" hangingPunct="1"/>
            <a:r>
              <a:rPr lang="zh-CN" altLang="en-US" sz="2800" dirty="0" smtClean="0"/>
              <a:t>网上</a:t>
            </a:r>
            <a:r>
              <a:rPr lang="zh-CN" altLang="en-US" sz="2800" dirty="0"/>
              <a:t>招投标文件中包含有工程量清单及工程量清单报价文件，其格式为：</a:t>
            </a:r>
          </a:p>
          <a:p>
            <a:pPr eaLnBrk="1" hangingPunct="1"/>
            <a:r>
              <a:rPr lang="zh-CN" altLang="en-US" sz="2800" dirty="0"/>
              <a:t>工程量清单招标文件：</a:t>
            </a:r>
            <a:r>
              <a:rPr lang="en-US" altLang="zh-CN" sz="2800" u="sng" dirty="0"/>
              <a:t>XX</a:t>
            </a:r>
            <a:r>
              <a:rPr lang="zh-CN" altLang="en-US" sz="2800" u="sng" dirty="0"/>
              <a:t>工程</a:t>
            </a:r>
            <a:r>
              <a:rPr lang="en-US" altLang="zh-CN" sz="2800" dirty="0"/>
              <a:t>. </a:t>
            </a:r>
            <a:r>
              <a:rPr lang="en-US" altLang="zh-CN" sz="2800" dirty="0" smtClean="0"/>
              <a:t>EZB</a:t>
            </a:r>
            <a:r>
              <a:rPr lang="zh-CN" altLang="en-US" sz="2800" dirty="0"/>
              <a:t>；</a:t>
            </a:r>
            <a:endParaRPr lang="en-US" altLang="zh-CN" sz="2800" dirty="0"/>
          </a:p>
          <a:p>
            <a:pPr eaLnBrk="1" hangingPunct="1"/>
            <a:r>
              <a:rPr lang="zh-CN" altLang="en-US" sz="2800" dirty="0"/>
              <a:t>工程量清单报价文件：</a:t>
            </a:r>
            <a:r>
              <a:rPr lang="en-US" altLang="zh-CN" sz="2800" u="sng" dirty="0"/>
              <a:t>XX</a:t>
            </a:r>
            <a:r>
              <a:rPr lang="zh-CN" altLang="en-US" sz="2800" u="sng" dirty="0"/>
              <a:t>工程</a:t>
            </a:r>
            <a:r>
              <a:rPr lang="en-US" altLang="zh-CN" sz="2800" dirty="0" smtClean="0"/>
              <a:t>.ETB</a:t>
            </a:r>
            <a:r>
              <a:rPr lang="zh-CN" altLang="en-US" sz="2800" dirty="0"/>
              <a:t>；</a:t>
            </a:r>
          </a:p>
          <a:p>
            <a:pPr eaLnBrk="1" hangingPunct="1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052304894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8" name="日期占位符 3"/>
          <p:cNvSpPr txBox="1">
            <a:spLocks/>
          </p:cNvSpPr>
          <p:nvPr/>
        </p:nvSpPr>
        <p:spPr bwMode="auto">
          <a:xfrm>
            <a:off x="7459663" y="6429375"/>
            <a:ext cx="1541462" cy="34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zh-CN" altLang="en-US" dirty="0"/>
              <a:t>第</a:t>
            </a:r>
            <a:r>
              <a:rPr lang="de-DE" dirty="0"/>
              <a:t> </a:t>
            </a:r>
            <a:fld id="{CA918BF3-FC7B-4A49-A872-40581C0EACC7}" type="slidenum">
              <a:rPr lang="de-DE"/>
              <a:pPr/>
              <a:t>13</a:t>
            </a:fld>
            <a:r>
              <a:rPr lang="zh-CN" altLang="en-US" dirty="0"/>
              <a:t>页 </a:t>
            </a:r>
            <a:r>
              <a:rPr lang="zh-CN" altLang="en-US" dirty="0" smtClean="0"/>
              <a:t>共</a:t>
            </a:r>
            <a:r>
              <a:rPr lang="en-US" altLang="zh-CN" dirty="0" smtClean="0"/>
              <a:t>24</a:t>
            </a:r>
            <a:r>
              <a:rPr lang="zh-CN" altLang="en-US" dirty="0" smtClean="0"/>
              <a:t>页</a:t>
            </a:r>
            <a:endParaRPr lang="en-GB" dirty="0"/>
          </a:p>
        </p:txBody>
      </p:sp>
      <p:sp>
        <p:nvSpPr>
          <p:cNvPr id="392" name="Rectangle 6"/>
          <p:cNvSpPr>
            <a:spLocks noChangeArrowheads="1"/>
          </p:cNvSpPr>
          <p:nvPr/>
        </p:nvSpPr>
        <p:spPr bwMode="auto">
          <a:xfrm>
            <a:off x="928662" y="-24"/>
            <a:ext cx="421481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>
              <a:tabLst>
                <a:tab pos="2636838" algn="ctr"/>
                <a:tab pos="5273675" algn="r"/>
              </a:tabLst>
            </a:pPr>
            <a:r>
              <a:rPr lang="zh-CN" altLang="en-US" sz="1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江苏国泰新点软件有限公司</a:t>
            </a:r>
            <a:endParaRPr lang="zh-CN" altLang="en-US" sz="1800" dirty="0"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pic>
        <p:nvPicPr>
          <p:cNvPr id="393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2" y="-24"/>
            <a:ext cx="978566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916113" y="2482850"/>
            <a:ext cx="6913562" cy="3475038"/>
            <a:chOff x="1101" y="1559"/>
            <a:chExt cx="4355" cy="2189"/>
          </a:xfrm>
        </p:grpSpPr>
        <p:pic>
          <p:nvPicPr>
            <p:cNvPr id="396" name="Picture 3" descr="npo000009"/>
            <p:cNvPicPr>
              <a:picLocks noChangeAspect="1" noChangeArrowheads="1"/>
            </p:cNvPicPr>
            <p:nvPr/>
          </p:nvPicPr>
          <p:blipFill>
            <a:blip r:embed="rId4">
              <a:lum bright="70000" contrast="-70000"/>
              <a:grayscl/>
            </a:blip>
            <a:srcRect/>
            <a:stretch>
              <a:fillRect/>
            </a:stretch>
          </p:blipFill>
          <p:spPr bwMode="auto">
            <a:xfrm>
              <a:off x="1101" y="1559"/>
              <a:ext cx="4355" cy="215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397" name="Rectangle 4"/>
            <p:cNvSpPr>
              <a:spLocks noChangeArrowheads="1"/>
            </p:cNvSpPr>
            <p:nvPr/>
          </p:nvSpPr>
          <p:spPr bwMode="auto">
            <a:xfrm>
              <a:off x="1101" y="1559"/>
              <a:ext cx="4330" cy="2189"/>
            </a:xfrm>
            <a:prstGeom prst="rect">
              <a:avLst/>
            </a:prstGeom>
            <a:solidFill>
              <a:srgbClr val="FFFFFF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98" name="AutoShape 16"/>
          <p:cNvSpPr>
            <a:spLocks noChangeArrowheads="1"/>
          </p:cNvSpPr>
          <p:nvPr/>
        </p:nvSpPr>
        <p:spPr bwMode="gray">
          <a:xfrm>
            <a:off x="2224070" y="1366822"/>
            <a:ext cx="6286543" cy="107157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3399FF"/>
              </a:gs>
              <a:gs pos="100000">
                <a:srgbClr val="3399FF">
                  <a:gamma/>
                  <a:shade val="46275"/>
                  <a:invGamma/>
                </a:srgbClr>
              </a:gs>
            </a:gsLst>
            <a:lin ang="5400000" scaled="1"/>
          </a:gradFill>
          <a:ln w="38100" algn="ctr">
            <a:solidFill>
              <a:schemeClr val="bg1"/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zh-CN" altLang="en-US" sz="3600" dirty="0" smtClean="0">
                <a:solidFill>
                  <a:srgbClr val="FFFFFF"/>
                </a:solidFill>
                <a:latin typeface="+mn-ea"/>
                <a:ea typeface="+mn-ea"/>
              </a:rPr>
              <a:t>蚌埠市网上招投标系统</a:t>
            </a:r>
            <a:endParaRPr lang="en-US" altLang="zh-CN" sz="3600" dirty="0">
              <a:solidFill>
                <a:srgbClr val="FFFFFF"/>
              </a:solidFill>
              <a:latin typeface="+mn-ea"/>
              <a:ea typeface="+mn-ea"/>
            </a:endParaRPr>
          </a:p>
        </p:txBody>
      </p:sp>
      <p:grpSp>
        <p:nvGrpSpPr>
          <p:cNvPr id="3" name="Group 5"/>
          <p:cNvGrpSpPr>
            <a:grpSpLocks/>
          </p:cNvGrpSpPr>
          <p:nvPr/>
        </p:nvGrpSpPr>
        <p:grpSpPr bwMode="auto">
          <a:xfrm>
            <a:off x="-1928858" y="1636713"/>
            <a:ext cx="3849688" cy="4149725"/>
            <a:chOff x="-1202" y="933"/>
            <a:chExt cx="2425" cy="2614"/>
          </a:xfrm>
        </p:grpSpPr>
        <p:grpSp>
          <p:nvGrpSpPr>
            <p:cNvPr id="4" name="Group 6"/>
            <p:cNvGrpSpPr>
              <a:grpSpLocks/>
            </p:cNvGrpSpPr>
            <p:nvPr/>
          </p:nvGrpSpPr>
          <p:grpSpPr bwMode="auto">
            <a:xfrm>
              <a:off x="-1202" y="933"/>
              <a:ext cx="2425" cy="2614"/>
              <a:chOff x="-1202" y="836"/>
              <a:chExt cx="2425" cy="2711"/>
            </a:xfrm>
          </p:grpSpPr>
          <p:sp>
            <p:nvSpPr>
              <p:cNvPr id="408" name="AutoShape 7"/>
              <p:cNvSpPr>
                <a:spLocks noChangeArrowheads="1"/>
              </p:cNvSpPr>
              <p:nvPr/>
            </p:nvSpPr>
            <p:spPr bwMode="ltGray">
              <a:xfrm rot="5400000">
                <a:off x="-1345" y="979"/>
                <a:ext cx="2711" cy="2425"/>
              </a:xfrm>
              <a:custGeom>
                <a:avLst/>
                <a:gdLst>
                  <a:gd name="G0" fmla="+- 10474 0 0"/>
                  <a:gd name="G1" fmla="+- 11767083 0 0"/>
                  <a:gd name="G2" fmla="+- 0 0 11767083"/>
                  <a:gd name="T0" fmla="*/ 0 256 1"/>
                  <a:gd name="T1" fmla="*/ 180 256 1"/>
                  <a:gd name="G3" fmla="+- 11767083 T0 T1"/>
                  <a:gd name="T2" fmla="*/ 0 256 1"/>
                  <a:gd name="T3" fmla="*/ 90 256 1"/>
                  <a:gd name="G4" fmla="+- 11767083 T2 T3"/>
                  <a:gd name="G5" fmla="*/ G4 2 1"/>
                  <a:gd name="T4" fmla="*/ 90 256 1"/>
                  <a:gd name="T5" fmla="*/ 0 256 1"/>
                  <a:gd name="G6" fmla="+- 11767083 T4 T5"/>
                  <a:gd name="G7" fmla="*/ G6 2 1"/>
                  <a:gd name="G8" fmla="abs 11767083"/>
                  <a:gd name="T6" fmla="*/ 0 256 1"/>
                  <a:gd name="T7" fmla="*/ 90 256 1"/>
                  <a:gd name="G9" fmla="+- G8 T6 T7"/>
                  <a:gd name="G10" fmla="?: G9 G7 G5"/>
                  <a:gd name="T8" fmla="*/ 0 256 1"/>
                  <a:gd name="T9" fmla="*/ 360 256 1"/>
                  <a:gd name="G11" fmla="+- G10 T8 T9"/>
                  <a:gd name="G12" fmla="?: G10 G11 G10"/>
                  <a:gd name="T10" fmla="*/ 0 256 1"/>
                  <a:gd name="T11" fmla="*/ 360 256 1"/>
                  <a:gd name="G13" fmla="+- G12 T10 T11"/>
                  <a:gd name="G14" fmla="?: G12 G13 G12"/>
                  <a:gd name="G15" fmla="+- 0 0 G14"/>
                  <a:gd name="G16" fmla="+- 10800 0 0"/>
                  <a:gd name="G17" fmla="+- 10800 0 10474"/>
                  <a:gd name="G18" fmla="*/ 10474 1 2"/>
                  <a:gd name="G19" fmla="+- G18 5400 0"/>
                  <a:gd name="G20" fmla="cos G19 11767083"/>
                  <a:gd name="G21" fmla="sin G19 11767083"/>
                  <a:gd name="G22" fmla="+- G20 10800 0"/>
                  <a:gd name="G23" fmla="+- G21 10800 0"/>
                  <a:gd name="G24" fmla="+- 10800 0 G20"/>
                  <a:gd name="G25" fmla="+- 10474 10800 0"/>
                  <a:gd name="G26" fmla="?: G9 G17 G25"/>
                  <a:gd name="G27" fmla="?: G9 0 21600"/>
                  <a:gd name="G28" fmla="cos 10800 11767083"/>
                  <a:gd name="G29" fmla="sin 10800 11767083"/>
                  <a:gd name="G30" fmla="sin 10474 11767083"/>
                  <a:gd name="G31" fmla="+- G28 10800 0"/>
                  <a:gd name="G32" fmla="+- G29 10800 0"/>
                  <a:gd name="G33" fmla="+- G30 10800 0"/>
                  <a:gd name="G34" fmla="?: G4 0 G31"/>
                  <a:gd name="G35" fmla="?: 11767083 G34 0"/>
                  <a:gd name="G36" fmla="?: G6 G35 G31"/>
                  <a:gd name="G37" fmla="+- 21600 0 G36"/>
                  <a:gd name="G38" fmla="?: G4 0 G33"/>
                  <a:gd name="G39" fmla="?: 11767083 G38 G32"/>
                  <a:gd name="G40" fmla="?: G6 G39 0"/>
                  <a:gd name="G41" fmla="?: G4 G32 21600"/>
                  <a:gd name="G42" fmla="?: G6 G41 G33"/>
                  <a:gd name="T12" fmla="*/ 10800 w 21600"/>
                  <a:gd name="T13" fmla="*/ 0 h 21600"/>
                  <a:gd name="T14" fmla="*/ 163 w 21600"/>
                  <a:gd name="T15" fmla="*/ 10883 h 21600"/>
                  <a:gd name="T16" fmla="*/ 10800 w 21600"/>
                  <a:gd name="T17" fmla="*/ 326 h 21600"/>
                  <a:gd name="T18" fmla="*/ 21437 w 21600"/>
                  <a:gd name="T19" fmla="*/ 10883 h 21600"/>
                  <a:gd name="T20" fmla="*/ G36 w 21600"/>
                  <a:gd name="T21" fmla="*/ G40 h 21600"/>
                  <a:gd name="T22" fmla="*/ G37 w 21600"/>
                  <a:gd name="T23" fmla="*/ G42 h 21600"/>
                </a:gdLst>
                <a:ahLst/>
                <a:cxnLst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T20" t="T21" r="T22" b="T23"/>
                <a:pathLst>
                  <a:path w="21600" h="21600">
                    <a:moveTo>
                      <a:pt x="326" y="10881"/>
                    </a:moveTo>
                    <a:cubicBezTo>
                      <a:pt x="326" y="10854"/>
                      <a:pt x="326" y="10827"/>
                      <a:pt x="326" y="10800"/>
                    </a:cubicBezTo>
                    <a:cubicBezTo>
                      <a:pt x="326" y="5015"/>
                      <a:pt x="5015" y="326"/>
                      <a:pt x="10800" y="326"/>
                    </a:cubicBezTo>
                    <a:cubicBezTo>
                      <a:pt x="16584" y="326"/>
                      <a:pt x="21274" y="5015"/>
                      <a:pt x="21274" y="10800"/>
                    </a:cubicBezTo>
                    <a:cubicBezTo>
                      <a:pt x="21274" y="10827"/>
                      <a:pt x="21273" y="10854"/>
                      <a:pt x="21273" y="10881"/>
                    </a:cubicBezTo>
                    <a:lnTo>
                      <a:pt x="21599" y="10884"/>
                    </a:lnTo>
                    <a:cubicBezTo>
                      <a:pt x="21599" y="10856"/>
                      <a:pt x="21600" y="10828"/>
                      <a:pt x="21600" y="10800"/>
                    </a:cubicBezTo>
                    <a:cubicBezTo>
                      <a:pt x="21600" y="4835"/>
                      <a:pt x="16764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cubicBezTo>
                      <a:pt x="-1" y="10828"/>
                      <a:pt x="0" y="10856"/>
                      <a:pt x="0" y="10884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0C0C0"/>
                  </a:gs>
                  <a:gs pos="50000">
                    <a:schemeClr val="bg1"/>
                  </a:gs>
                  <a:gs pos="100000">
                    <a:srgbClr val="C0C0C0"/>
                  </a:gs>
                </a:gsLst>
                <a:lin ang="540000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409" name="AutoShape 8"/>
              <p:cNvSpPr>
                <a:spLocks noChangeArrowheads="1"/>
              </p:cNvSpPr>
              <p:nvPr/>
            </p:nvSpPr>
            <p:spPr bwMode="ltGray">
              <a:xfrm rot="5400000" flipH="1">
                <a:off x="-1069" y="1254"/>
                <a:ext cx="2143" cy="1918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7714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10744" y="10800"/>
                    </a:moveTo>
                    <a:cubicBezTo>
                      <a:pt x="10744" y="10769"/>
                      <a:pt x="10769" y="10744"/>
                      <a:pt x="10800" y="10744"/>
                    </a:cubicBezTo>
                    <a:cubicBezTo>
                      <a:pt x="10830" y="10743"/>
                      <a:pt x="10855" y="10769"/>
                      <a:pt x="10856" y="10799"/>
                    </a:cubicBezTo>
                    <a:lnTo>
                      <a:pt x="21600" y="10800"/>
                    </a:lnTo>
                    <a:cubicBezTo>
                      <a:pt x="21600" y="4835"/>
                      <a:pt x="16764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99CCFF">
                      <a:alpha val="84000"/>
                    </a:srgbClr>
                  </a:gs>
                  <a:gs pos="100000">
                    <a:schemeClr val="bg1"/>
                  </a:gs>
                </a:gsLst>
                <a:lin ang="2700000" scaled="1"/>
              </a:gradFill>
              <a:ln w="0" algn="ctr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5" name="Group 9"/>
            <p:cNvGrpSpPr>
              <a:grpSpLocks/>
            </p:cNvGrpSpPr>
            <p:nvPr/>
          </p:nvGrpSpPr>
          <p:grpSpPr bwMode="auto">
            <a:xfrm>
              <a:off x="577" y="1072"/>
              <a:ext cx="216" cy="216"/>
              <a:chOff x="1292" y="2205"/>
              <a:chExt cx="240" cy="240"/>
            </a:xfrm>
          </p:grpSpPr>
          <p:sp>
            <p:nvSpPr>
              <p:cNvPr id="402" name="Oval 10"/>
              <p:cNvSpPr>
                <a:spLocks noChangeArrowheads="1"/>
              </p:cNvSpPr>
              <p:nvPr/>
            </p:nvSpPr>
            <p:spPr bwMode="gray">
              <a:xfrm>
                <a:off x="1292" y="2205"/>
                <a:ext cx="240" cy="240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57150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03" name="Oval 11"/>
              <p:cNvSpPr>
                <a:spLocks noChangeArrowheads="1"/>
              </p:cNvSpPr>
              <p:nvPr/>
            </p:nvSpPr>
            <p:spPr bwMode="gray">
              <a:xfrm>
                <a:off x="1306" y="2219"/>
                <a:ext cx="212" cy="212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04" name="Oval 12"/>
              <p:cNvSpPr>
                <a:spLocks noChangeArrowheads="1"/>
              </p:cNvSpPr>
              <p:nvPr/>
            </p:nvSpPr>
            <p:spPr bwMode="gray">
              <a:xfrm>
                <a:off x="1318" y="2231"/>
                <a:ext cx="190" cy="190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405" name="Oval 13"/>
              <p:cNvSpPr>
                <a:spLocks noChangeArrowheads="1"/>
              </p:cNvSpPr>
              <p:nvPr/>
            </p:nvSpPr>
            <p:spPr bwMode="gray">
              <a:xfrm>
                <a:off x="1318" y="2231"/>
                <a:ext cx="188" cy="188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0066FF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406" name="Oval 14"/>
              <p:cNvSpPr>
                <a:spLocks noChangeArrowheads="1"/>
              </p:cNvSpPr>
              <p:nvPr/>
            </p:nvSpPr>
            <p:spPr bwMode="gray">
              <a:xfrm>
                <a:off x="1330" y="2243"/>
                <a:ext cx="163" cy="164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407" name="Oval 15"/>
              <p:cNvSpPr>
                <a:spLocks noChangeArrowheads="1"/>
              </p:cNvSpPr>
              <p:nvPr/>
            </p:nvSpPr>
            <p:spPr bwMode="gray">
              <a:xfrm>
                <a:off x="1330" y="2243"/>
                <a:ext cx="163" cy="164"/>
              </a:xfrm>
              <a:prstGeom prst="ellipse">
                <a:avLst/>
              </a:prstGeom>
              <a:gradFill rotWithShape="1">
                <a:gsLst>
                  <a:gs pos="0">
                    <a:srgbClr val="0066FF"/>
                  </a:gs>
                  <a:gs pos="100000">
                    <a:srgbClr val="00327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</p:grpSp>
      </p:grpSp>
      <p:graphicFrame>
        <p:nvGraphicFramePr>
          <p:cNvPr id="410" name="图示 409"/>
          <p:cNvGraphicFramePr/>
          <p:nvPr>
            <p:extLst>
              <p:ext uri="{D42A27DB-BD31-4B8C-83A1-F6EECF244321}">
                <p14:modId xmlns:p14="http://schemas.microsoft.com/office/powerpoint/2010/main" val="2525706812"/>
              </p:ext>
            </p:extLst>
          </p:nvPr>
        </p:nvGraphicFramePr>
        <p:xfrm>
          <a:off x="2438383" y="2438392"/>
          <a:ext cx="6429421" cy="35004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22" name="Rectangle 6"/>
          <p:cNvSpPr>
            <a:spLocks noChangeArrowheads="1"/>
          </p:cNvSpPr>
          <p:nvPr/>
        </p:nvSpPr>
        <p:spPr bwMode="auto">
          <a:xfrm>
            <a:off x="142844" y="6429396"/>
            <a:ext cx="335755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zh-CN" altLang="en-US" sz="1600" dirty="0" smtClean="0">
                <a:solidFill>
                  <a:srgbClr val="007635"/>
                </a:solidFill>
                <a:latin typeface="微软雅黑" pitchFamily="34" charset="-122"/>
                <a:ea typeface="微软雅黑" pitchFamily="34" charset="-122"/>
              </a:rPr>
              <a:t>蚌埠市公共资源交易一网运行系统</a:t>
            </a:r>
            <a:endParaRPr lang="zh-CN" altLang="en-US" sz="1600" dirty="0">
              <a:solidFill>
                <a:srgbClr val="007635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22981061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2" name="日期占位符 3"/>
          <p:cNvSpPr txBox="1">
            <a:spLocks/>
          </p:cNvSpPr>
          <p:nvPr/>
        </p:nvSpPr>
        <p:spPr bwMode="auto">
          <a:xfrm>
            <a:off x="7459663" y="6429375"/>
            <a:ext cx="1541462" cy="34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zh-CN" altLang="en-US" dirty="0"/>
              <a:t>第</a:t>
            </a:r>
            <a:r>
              <a:rPr lang="de-DE" dirty="0"/>
              <a:t> </a:t>
            </a:r>
            <a:fld id="{1AF8AADB-D610-451F-AEB0-718FDF46105A}" type="slidenum">
              <a:rPr lang="de-DE"/>
              <a:pPr/>
              <a:t>14</a:t>
            </a:fld>
            <a:r>
              <a:rPr lang="zh-CN" altLang="en-US" dirty="0"/>
              <a:t>页 </a:t>
            </a:r>
            <a:r>
              <a:rPr lang="zh-CN" altLang="en-US" dirty="0" smtClean="0"/>
              <a:t>共</a:t>
            </a:r>
            <a:r>
              <a:rPr lang="en-US" altLang="zh-CN" dirty="0" smtClean="0"/>
              <a:t>24</a:t>
            </a:r>
            <a:r>
              <a:rPr lang="zh-CN" altLang="en-US" dirty="0" smtClean="0"/>
              <a:t>页</a:t>
            </a:r>
            <a:endParaRPr lang="en-GB" dirty="0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928662" y="-24"/>
            <a:ext cx="421481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>
              <a:tabLst>
                <a:tab pos="2636838" algn="ctr"/>
                <a:tab pos="5273675" algn="r"/>
              </a:tabLst>
            </a:pPr>
            <a:r>
              <a:rPr lang="zh-CN" altLang="en-US" sz="1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江苏国泰新点软件有限公司</a:t>
            </a:r>
            <a:endParaRPr lang="zh-CN" altLang="en-US" sz="1800" dirty="0"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2" y="-24"/>
            <a:ext cx="978566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142844" y="6429396"/>
            <a:ext cx="335755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zh-CN" altLang="en-US" sz="1600" dirty="0" smtClean="0">
                <a:solidFill>
                  <a:srgbClr val="007635"/>
                </a:solidFill>
                <a:latin typeface="微软雅黑" pitchFamily="34" charset="-122"/>
                <a:ea typeface="微软雅黑" pitchFamily="34" charset="-122"/>
              </a:rPr>
              <a:t>蚌埠市公共资源交易一网运行系统</a:t>
            </a:r>
            <a:endParaRPr lang="zh-CN" altLang="en-US" sz="1600" dirty="0">
              <a:solidFill>
                <a:srgbClr val="00763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552" y="692696"/>
            <a:ext cx="6480175" cy="720725"/>
          </a:xfrm>
        </p:spPr>
        <p:txBody>
          <a:bodyPr/>
          <a:lstStyle/>
          <a:p>
            <a:r>
              <a:rPr lang="zh-CN" altLang="en-US" dirty="0" smtClean="0"/>
              <a:t>网上开标</a:t>
            </a:r>
            <a:r>
              <a:rPr lang="en-US" altLang="zh-CN" dirty="0" smtClean="0"/>
              <a:t>—</a:t>
            </a:r>
            <a:r>
              <a:rPr lang="zh-CN" altLang="en-US" dirty="0" smtClean="0"/>
              <a:t>开标（</a:t>
            </a:r>
            <a:r>
              <a:rPr lang="en-US" altLang="zh-CN" dirty="0" smtClean="0"/>
              <a:t>1</a:t>
            </a:r>
            <a:r>
              <a:rPr lang="zh-CN" altLang="en-US" dirty="0" smtClean="0"/>
              <a:t>）</a:t>
            </a:r>
            <a:endParaRPr lang="zh-CN" altLang="en-US" dirty="0"/>
          </a:p>
        </p:txBody>
      </p:sp>
      <p:pic>
        <p:nvPicPr>
          <p:cNvPr id="7" name="Picture 19" descr="MCj02900530000[1]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5187528"/>
            <a:ext cx="1230313" cy="9144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5943600" y="6025728"/>
            <a:ext cx="205740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20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原始投标文件</a:t>
            </a:r>
          </a:p>
        </p:txBody>
      </p:sp>
      <p:sp>
        <p:nvSpPr>
          <p:cNvPr id="12" name="AutoShape 6"/>
          <p:cNvSpPr>
            <a:spLocks noChangeArrowheads="1"/>
          </p:cNvSpPr>
          <p:nvPr/>
        </p:nvSpPr>
        <p:spPr bwMode="auto">
          <a:xfrm>
            <a:off x="1905000" y="1910928"/>
            <a:ext cx="914400" cy="381000"/>
          </a:xfrm>
          <a:prstGeom prst="rightArrow">
            <a:avLst>
              <a:gd name="adj1" fmla="val 50000"/>
              <a:gd name="adj2" fmla="val 35067"/>
            </a:avLst>
          </a:prstGeom>
          <a:solidFill>
            <a:srgbClr val="00FFFF"/>
          </a:solidFill>
          <a:ln w="9525" algn="ctr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" name="AutoShape 6"/>
          <p:cNvSpPr>
            <a:spLocks noChangeArrowheads="1"/>
          </p:cNvSpPr>
          <p:nvPr/>
        </p:nvSpPr>
        <p:spPr bwMode="auto">
          <a:xfrm>
            <a:off x="5029200" y="2139528"/>
            <a:ext cx="914400" cy="381000"/>
          </a:xfrm>
          <a:prstGeom prst="rightArrow">
            <a:avLst>
              <a:gd name="adj1" fmla="val 50000"/>
              <a:gd name="adj2" fmla="val 35067"/>
            </a:avLst>
          </a:prstGeom>
          <a:solidFill>
            <a:srgbClr val="00FFFF"/>
          </a:solidFill>
          <a:ln w="9525" algn="ctr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4" name="组合 55"/>
          <p:cNvGrpSpPr>
            <a:grpSpLocks/>
          </p:cNvGrpSpPr>
          <p:nvPr/>
        </p:nvGrpSpPr>
        <p:grpSpPr bwMode="auto">
          <a:xfrm>
            <a:off x="6248400" y="1606128"/>
            <a:ext cx="1219200" cy="1447800"/>
            <a:chOff x="3657600" y="1905000"/>
            <a:chExt cx="1219200" cy="1447800"/>
          </a:xfrm>
        </p:grpSpPr>
        <p:grpSp>
          <p:nvGrpSpPr>
            <p:cNvPr id="15" name="组合 9"/>
            <p:cNvGrpSpPr>
              <a:grpSpLocks/>
            </p:cNvGrpSpPr>
            <p:nvPr/>
          </p:nvGrpSpPr>
          <p:grpSpPr bwMode="auto">
            <a:xfrm>
              <a:off x="3657600" y="1905000"/>
              <a:ext cx="1066800" cy="1096963"/>
              <a:chOff x="3505201" y="1524000"/>
              <a:chExt cx="1066799" cy="1096647"/>
            </a:xfrm>
          </p:grpSpPr>
          <p:pic>
            <p:nvPicPr>
              <p:cNvPr id="17" name="Picture 2" descr="C:\Documents and Settings\Administrator\Local Settings\Temporary Internet Files\Content.IE5\Y6MYTTL2\MCj02504660000[1].wmf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05201" y="1524000"/>
                <a:ext cx="1066799" cy="10966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" name="Picture 19" descr="MCj02900530000[1]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3550167">
                <a:off x="3704895" y="1768048"/>
                <a:ext cx="841855" cy="588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6" name="Rectangle 13"/>
            <p:cNvSpPr>
              <a:spLocks noChangeArrowheads="1"/>
            </p:cNvSpPr>
            <p:nvPr/>
          </p:nvSpPr>
          <p:spPr bwMode="auto">
            <a:xfrm>
              <a:off x="3657600" y="2971800"/>
              <a:ext cx="1219200" cy="381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342900" indent="-342900">
                <a:spcBef>
                  <a:spcPct val="20000"/>
                </a:spcBef>
              </a:pPr>
              <a:r>
                <a:rPr lang="zh-CN" altLang="en-US" sz="160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招标人公钥</a:t>
              </a:r>
            </a:p>
          </p:txBody>
        </p:sp>
      </p:grpSp>
      <p:grpSp>
        <p:nvGrpSpPr>
          <p:cNvPr id="20" name="组合 28"/>
          <p:cNvGrpSpPr>
            <a:grpSpLocks/>
          </p:cNvGrpSpPr>
          <p:nvPr/>
        </p:nvGrpSpPr>
        <p:grpSpPr bwMode="auto">
          <a:xfrm>
            <a:off x="3276600" y="3739728"/>
            <a:ext cx="1981200" cy="731838"/>
            <a:chOff x="6096000" y="4114800"/>
            <a:chExt cx="1981200" cy="731801"/>
          </a:xfrm>
        </p:grpSpPr>
        <p:pic>
          <p:nvPicPr>
            <p:cNvPr id="21" name="Picture 16" descr="C:\Documents and Settings\Administrator\Local Settings\Temporary Internet Files\Content.IE5\7M4TRFRI\MCj02971330000[1].wmf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96000" y="4114800"/>
              <a:ext cx="582611" cy="7318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Rectangle 13"/>
            <p:cNvSpPr>
              <a:spLocks noChangeArrowheads="1"/>
            </p:cNvSpPr>
            <p:nvPr/>
          </p:nvSpPr>
          <p:spPr bwMode="auto">
            <a:xfrm>
              <a:off x="6629400" y="4343400"/>
              <a:ext cx="1447800" cy="381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342900" indent="-342900">
                <a:spcBef>
                  <a:spcPct val="20000"/>
                </a:spcBef>
              </a:pPr>
              <a:r>
                <a:rPr lang="zh-CN" altLang="en-US" sz="160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投标单位私钥</a:t>
              </a:r>
            </a:p>
          </p:txBody>
        </p:sp>
      </p:grpSp>
      <p:grpSp>
        <p:nvGrpSpPr>
          <p:cNvPr id="23" name="组合 27"/>
          <p:cNvGrpSpPr>
            <a:grpSpLocks/>
          </p:cNvGrpSpPr>
          <p:nvPr/>
        </p:nvGrpSpPr>
        <p:grpSpPr bwMode="auto">
          <a:xfrm>
            <a:off x="6172200" y="3130128"/>
            <a:ext cx="1752600" cy="1339850"/>
            <a:chOff x="3124200" y="3943350"/>
            <a:chExt cx="1878014" cy="1338793"/>
          </a:xfrm>
        </p:grpSpPr>
        <p:pic>
          <p:nvPicPr>
            <p:cNvPr id="24" name="Picture 15" descr="C:\Documents and Settings\Administrator\Local Settings\Temporary Internet Files\Content.IE5\3YJNYGP8\MCj04339030000[1]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24200" y="3943350"/>
              <a:ext cx="628650" cy="628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" name="Rectangle 13"/>
            <p:cNvSpPr>
              <a:spLocks noChangeArrowheads="1"/>
            </p:cNvSpPr>
            <p:nvPr/>
          </p:nvSpPr>
          <p:spPr bwMode="auto">
            <a:xfrm>
              <a:off x="3657600" y="4114800"/>
              <a:ext cx="1344614" cy="349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342900" indent="-342900">
                <a:spcBef>
                  <a:spcPct val="20000"/>
                </a:spcBef>
              </a:pPr>
              <a:r>
                <a:rPr lang="zh-CN" altLang="en-US" sz="160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招标人私钥</a:t>
              </a:r>
            </a:p>
          </p:txBody>
        </p:sp>
        <p:pic>
          <p:nvPicPr>
            <p:cNvPr id="26" name="Picture 17" descr="C:\Documents and Settings\Administrator\Local Settings\Temporary Internet Files\Content.IE5\O0CLUQI8\MCj04459920000[1].wmf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52800" y="4419600"/>
              <a:ext cx="838200" cy="8625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7" name="左弧形箭头 26"/>
          <p:cNvSpPr/>
          <p:nvPr/>
        </p:nvSpPr>
        <p:spPr bwMode="auto">
          <a:xfrm>
            <a:off x="2895600" y="2596728"/>
            <a:ext cx="731838" cy="1216025"/>
          </a:xfrm>
          <a:prstGeom prst="curvedRightArrow">
            <a:avLst>
              <a:gd name="adj1" fmla="val 21169"/>
              <a:gd name="adj2" fmla="val 47900"/>
              <a:gd name="adj3" fmla="val 29167"/>
            </a:avLst>
          </a:prstGeom>
          <a:gradFill rotWithShape="1">
            <a:gsLst>
              <a:gs pos="0">
                <a:srgbClr val="002A54"/>
              </a:gs>
              <a:gs pos="100000">
                <a:srgbClr val="0066CC"/>
              </a:gs>
            </a:gsLst>
            <a:lin ang="2700000" scaled="1"/>
          </a:gradFill>
          <a:ln w="44450" algn="ctr">
            <a:solidFill>
              <a:schemeClr val="folHlink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  <a:defRPr/>
            </a:pPr>
            <a:endParaRPr lang="zh-CN" altLang="en-US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28" name="左弧形箭头 27"/>
          <p:cNvSpPr/>
          <p:nvPr/>
        </p:nvSpPr>
        <p:spPr bwMode="auto">
          <a:xfrm>
            <a:off x="5486400" y="2596728"/>
            <a:ext cx="731838" cy="1216025"/>
          </a:xfrm>
          <a:prstGeom prst="curvedRightArrow">
            <a:avLst>
              <a:gd name="adj1" fmla="val 21169"/>
              <a:gd name="adj2" fmla="val 47900"/>
              <a:gd name="adj3" fmla="val 29167"/>
            </a:avLst>
          </a:prstGeom>
          <a:gradFill rotWithShape="1">
            <a:gsLst>
              <a:gs pos="0">
                <a:srgbClr val="002A54"/>
              </a:gs>
              <a:gs pos="100000">
                <a:srgbClr val="0066CC"/>
              </a:gs>
            </a:gsLst>
            <a:lin ang="2700000" scaled="1"/>
          </a:gradFill>
          <a:ln w="44450" algn="ctr">
            <a:solidFill>
              <a:schemeClr val="folHlink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  <a:defRPr/>
            </a:pPr>
            <a:endParaRPr lang="zh-CN" altLang="en-US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华文中宋" pitchFamily="2" charset="-122"/>
              <a:ea typeface="华文中宋" pitchFamily="2" charset="-122"/>
            </a:endParaRPr>
          </a:p>
        </p:txBody>
      </p:sp>
      <p:grpSp>
        <p:nvGrpSpPr>
          <p:cNvPr id="29" name="组合 56"/>
          <p:cNvGrpSpPr>
            <a:grpSpLocks/>
          </p:cNvGrpSpPr>
          <p:nvPr/>
        </p:nvGrpSpPr>
        <p:grpSpPr bwMode="auto">
          <a:xfrm>
            <a:off x="3581400" y="1453728"/>
            <a:ext cx="1524000" cy="1811338"/>
            <a:chOff x="6324600" y="1600200"/>
            <a:chExt cx="1524000" cy="1811338"/>
          </a:xfrm>
        </p:grpSpPr>
        <p:grpSp>
          <p:nvGrpSpPr>
            <p:cNvPr id="30" name="组合 21"/>
            <p:cNvGrpSpPr>
              <a:grpSpLocks/>
            </p:cNvGrpSpPr>
            <p:nvPr/>
          </p:nvGrpSpPr>
          <p:grpSpPr bwMode="auto">
            <a:xfrm>
              <a:off x="6324600" y="1600200"/>
              <a:ext cx="1142999" cy="1371600"/>
              <a:chOff x="6324600" y="1646238"/>
              <a:chExt cx="1768475" cy="1782762"/>
            </a:xfrm>
          </p:grpSpPr>
          <p:pic>
            <p:nvPicPr>
              <p:cNvPr id="32" name="Picture 14" descr="C:\Documents and Settings\Administrator\Local Settings\Temporary Internet Files\Content.IE5\SDD8DTZ3\MCj03515930000[1].wmf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324600" y="1646238"/>
                <a:ext cx="1768475" cy="17827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33" name="组合 9"/>
              <p:cNvGrpSpPr>
                <a:grpSpLocks/>
              </p:cNvGrpSpPr>
              <p:nvPr/>
            </p:nvGrpSpPr>
            <p:grpSpPr bwMode="auto">
              <a:xfrm>
                <a:off x="6553200" y="2209800"/>
                <a:ext cx="685800" cy="838201"/>
                <a:chOff x="3505201" y="1524000"/>
                <a:chExt cx="1066799" cy="1096647"/>
              </a:xfrm>
            </p:grpSpPr>
            <p:pic>
              <p:nvPicPr>
                <p:cNvPr id="34" name="Picture 2" descr="C:\Documents and Settings\Administrator\Local Settings\Temporary Internet Files\Content.IE5\Y6MYTTL2\MCj02504660000[1].wmf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505201" y="1524000"/>
                  <a:ext cx="1066799" cy="109664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5" name="Picture 19" descr="MCj02900530000[1]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3550167">
                  <a:off x="3704895" y="1768048"/>
                  <a:ext cx="841855" cy="58810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  <p:sp>
          <p:nvSpPr>
            <p:cNvPr id="31" name="Rectangle 4"/>
            <p:cNvSpPr>
              <a:spLocks noChangeArrowheads="1"/>
            </p:cNvSpPr>
            <p:nvPr/>
          </p:nvSpPr>
          <p:spPr bwMode="auto">
            <a:xfrm>
              <a:off x="6553200" y="3124200"/>
              <a:ext cx="1295400" cy="287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342900" indent="-342900">
                <a:spcBef>
                  <a:spcPct val="20000"/>
                </a:spcBef>
              </a:pPr>
              <a:r>
                <a:rPr lang="zh-CN" altLang="en-US" sz="1400"/>
                <a:t>投标单位公钥</a:t>
              </a:r>
              <a:endParaRPr lang="en-US" altLang="zh-CN" sz="1400"/>
            </a:p>
          </p:txBody>
        </p:sp>
      </p:grpSp>
      <p:sp>
        <p:nvSpPr>
          <p:cNvPr id="36" name="AutoShape 6"/>
          <p:cNvSpPr>
            <a:spLocks noChangeArrowheads="1"/>
          </p:cNvSpPr>
          <p:nvPr/>
        </p:nvSpPr>
        <p:spPr bwMode="auto">
          <a:xfrm rot="5400000">
            <a:off x="6286500" y="4539828"/>
            <a:ext cx="762000" cy="533400"/>
          </a:xfrm>
          <a:prstGeom prst="rightArrow">
            <a:avLst>
              <a:gd name="adj1" fmla="val 50000"/>
              <a:gd name="adj2" fmla="val 35066"/>
            </a:avLst>
          </a:prstGeom>
          <a:solidFill>
            <a:srgbClr val="00FFFF"/>
          </a:solidFill>
          <a:ln w="9525" algn="ctr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37" name="组合 57"/>
          <p:cNvGrpSpPr>
            <a:grpSpLocks/>
          </p:cNvGrpSpPr>
          <p:nvPr/>
        </p:nvGrpSpPr>
        <p:grpSpPr bwMode="auto">
          <a:xfrm>
            <a:off x="457200" y="1529928"/>
            <a:ext cx="1524000" cy="1524000"/>
            <a:chOff x="609600" y="5029200"/>
            <a:chExt cx="1524000" cy="1524000"/>
          </a:xfrm>
        </p:grpSpPr>
        <p:grpSp>
          <p:nvGrpSpPr>
            <p:cNvPr id="38" name="组合 43"/>
            <p:cNvGrpSpPr>
              <a:grpSpLocks/>
            </p:cNvGrpSpPr>
            <p:nvPr/>
          </p:nvGrpSpPr>
          <p:grpSpPr bwMode="auto">
            <a:xfrm>
              <a:off x="762000" y="5029200"/>
              <a:ext cx="914400" cy="914400"/>
              <a:chOff x="6324600" y="1646238"/>
              <a:chExt cx="1768475" cy="1782762"/>
            </a:xfrm>
          </p:grpSpPr>
          <p:pic>
            <p:nvPicPr>
              <p:cNvPr id="40" name="Picture 14" descr="C:\Documents and Settings\Administrator\Local Settings\Temporary Internet Files\Content.IE5\SDD8DTZ3\MCj03515930000[1].wmf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324600" y="1646238"/>
                <a:ext cx="1768475" cy="17827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41" name="组合 9"/>
              <p:cNvGrpSpPr>
                <a:grpSpLocks/>
              </p:cNvGrpSpPr>
              <p:nvPr/>
            </p:nvGrpSpPr>
            <p:grpSpPr bwMode="auto">
              <a:xfrm>
                <a:off x="6553200" y="2209800"/>
                <a:ext cx="685800" cy="838201"/>
                <a:chOff x="3505201" y="1524000"/>
                <a:chExt cx="1066799" cy="1096647"/>
              </a:xfrm>
            </p:grpSpPr>
            <p:pic>
              <p:nvPicPr>
                <p:cNvPr id="42" name="Picture 2" descr="C:\Documents and Settings\Administrator\Local Settings\Temporary Internet Files\Content.IE5\Y6MYTTL2\MCj02504660000[1].wmf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505201" y="1524000"/>
                  <a:ext cx="1066799" cy="109664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43" name="Picture 19" descr="MCj02900530000[1]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3550167">
                  <a:off x="3704895" y="1768048"/>
                  <a:ext cx="841855" cy="58810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  <p:sp>
          <p:nvSpPr>
            <p:cNvPr id="39" name="Rectangle 4"/>
            <p:cNvSpPr>
              <a:spLocks noChangeArrowheads="1"/>
            </p:cNvSpPr>
            <p:nvPr/>
          </p:nvSpPr>
          <p:spPr bwMode="auto">
            <a:xfrm>
              <a:off x="609600" y="5867400"/>
              <a:ext cx="1524000" cy="685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342900" indent="-342900">
                <a:spcBef>
                  <a:spcPct val="20000"/>
                </a:spcBef>
              </a:pPr>
              <a:r>
                <a:rPr lang="zh-CN" altLang="en-US" sz="1600">
                  <a:latin typeface="黑体" pitchFamily="49" charset="-122"/>
                  <a:ea typeface="黑体" pitchFamily="49" charset="-122"/>
                </a:rPr>
                <a:t>二次加密的</a:t>
              </a:r>
              <a:endParaRPr lang="en-US" altLang="zh-CN" sz="1600">
                <a:latin typeface="黑体" pitchFamily="49" charset="-122"/>
                <a:ea typeface="黑体" pitchFamily="49" charset="-122"/>
              </a:endParaRPr>
            </a:p>
            <a:p>
              <a:pPr marL="342900" indent="-342900">
                <a:spcBef>
                  <a:spcPct val="20000"/>
                </a:spcBef>
              </a:pPr>
              <a:r>
                <a:rPr lang="zh-CN" altLang="en-US" sz="1600">
                  <a:latin typeface="黑体" pitchFamily="49" charset="-122"/>
                  <a:ea typeface="黑体" pitchFamily="49" charset="-122"/>
                </a:rPr>
                <a:t>投标文件</a:t>
              </a:r>
              <a:endParaRPr lang="en-US" altLang="zh-CN" sz="1600"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44" name="组合 58"/>
          <p:cNvGrpSpPr>
            <a:grpSpLocks/>
          </p:cNvGrpSpPr>
          <p:nvPr/>
        </p:nvGrpSpPr>
        <p:grpSpPr bwMode="auto">
          <a:xfrm>
            <a:off x="2209800" y="3053928"/>
            <a:ext cx="1219200" cy="1295400"/>
            <a:chOff x="3200400" y="5334000"/>
            <a:chExt cx="1219200" cy="1295400"/>
          </a:xfrm>
        </p:grpSpPr>
        <p:sp>
          <p:nvSpPr>
            <p:cNvPr id="45" name="云形标注 44"/>
            <p:cNvSpPr/>
            <p:nvPr/>
          </p:nvSpPr>
          <p:spPr bwMode="auto">
            <a:xfrm>
              <a:off x="3200400" y="5334000"/>
              <a:ext cx="914400" cy="612775"/>
            </a:xfrm>
            <a:prstGeom prst="cloudCallout">
              <a:avLst>
                <a:gd name="adj1" fmla="val -25833"/>
                <a:gd name="adj2" fmla="val 107276"/>
              </a:avLst>
            </a:prstGeom>
            <a:gradFill rotWithShape="1">
              <a:gsLst>
                <a:gs pos="0">
                  <a:srgbClr val="002A54"/>
                </a:gs>
                <a:gs pos="100000">
                  <a:srgbClr val="0066CC"/>
                </a:gs>
              </a:gsLst>
              <a:lin ang="2700000" scaled="1"/>
            </a:gradFill>
            <a:ln w="44450" algn="ctr">
              <a:solidFill>
                <a:schemeClr val="folHlink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endParaRPr lang="zh-CN" altLang="en-US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endParaRPr>
            </a:p>
          </p:txBody>
        </p:sp>
        <p:sp>
          <p:nvSpPr>
            <p:cNvPr id="46" name="Rectangle 4"/>
            <p:cNvSpPr>
              <a:spLocks noChangeArrowheads="1"/>
            </p:cNvSpPr>
            <p:nvPr/>
          </p:nvSpPr>
          <p:spPr bwMode="auto">
            <a:xfrm>
              <a:off x="3276600" y="6096000"/>
              <a:ext cx="1143000" cy="533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342900" indent="-342900">
                <a:spcBef>
                  <a:spcPct val="20000"/>
                </a:spcBef>
              </a:pPr>
              <a:r>
                <a:rPr lang="zh-CN" altLang="en-US" sz="1600">
                  <a:latin typeface="黑体" pitchFamily="49" charset="-122"/>
                  <a:ea typeface="黑体" pitchFamily="49" charset="-122"/>
                </a:rPr>
                <a:t>互联网络</a:t>
              </a:r>
              <a:endParaRPr lang="en-US" altLang="zh-CN" sz="1600">
                <a:latin typeface="黑体" pitchFamily="49" charset="-122"/>
                <a:ea typeface="黑体" pitchFamily="49" charset="-122"/>
              </a:endParaRPr>
            </a:p>
            <a:p>
              <a:pPr marL="342900" indent="-342900">
                <a:spcBef>
                  <a:spcPct val="20000"/>
                </a:spcBef>
              </a:pPr>
              <a:r>
                <a:rPr lang="zh-CN" altLang="en-US" sz="1600">
                  <a:latin typeface="黑体" pitchFamily="49" charset="-122"/>
                  <a:ea typeface="黑体" pitchFamily="49" charset="-122"/>
                </a:rPr>
                <a:t>远程解密</a:t>
              </a:r>
              <a:endParaRPr lang="en-US" altLang="zh-CN" sz="1600"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47" name="组合 58"/>
          <p:cNvGrpSpPr>
            <a:grpSpLocks/>
          </p:cNvGrpSpPr>
          <p:nvPr/>
        </p:nvGrpSpPr>
        <p:grpSpPr bwMode="auto">
          <a:xfrm>
            <a:off x="5334000" y="3053928"/>
            <a:ext cx="1219200" cy="1295400"/>
            <a:chOff x="3200400" y="5334000"/>
            <a:chExt cx="1219200" cy="1295400"/>
          </a:xfrm>
        </p:grpSpPr>
        <p:sp>
          <p:nvSpPr>
            <p:cNvPr id="48" name="云形标注 47"/>
            <p:cNvSpPr/>
            <p:nvPr/>
          </p:nvSpPr>
          <p:spPr bwMode="auto">
            <a:xfrm>
              <a:off x="3200400" y="5334000"/>
              <a:ext cx="914400" cy="612775"/>
            </a:xfrm>
            <a:prstGeom prst="cloudCallout">
              <a:avLst>
                <a:gd name="adj1" fmla="val -25833"/>
                <a:gd name="adj2" fmla="val 107276"/>
              </a:avLst>
            </a:prstGeom>
            <a:gradFill rotWithShape="1">
              <a:gsLst>
                <a:gs pos="0">
                  <a:srgbClr val="002A54"/>
                </a:gs>
                <a:gs pos="100000">
                  <a:srgbClr val="0066CC"/>
                </a:gs>
              </a:gsLst>
              <a:lin ang="2700000" scaled="1"/>
            </a:gradFill>
            <a:ln w="44450" algn="ctr">
              <a:solidFill>
                <a:schemeClr val="folHlink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endParaRPr lang="zh-CN" altLang="en-US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endParaRPr>
            </a:p>
          </p:txBody>
        </p:sp>
        <p:sp>
          <p:nvSpPr>
            <p:cNvPr id="49" name="Rectangle 4"/>
            <p:cNvSpPr>
              <a:spLocks noChangeArrowheads="1"/>
            </p:cNvSpPr>
            <p:nvPr/>
          </p:nvSpPr>
          <p:spPr bwMode="auto">
            <a:xfrm>
              <a:off x="3276600" y="6096000"/>
              <a:ext cx="1143000" cy="533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342900" indent="-342900">
                <a:spcBef>
                  <a:spcPct val="20000"/>
                </a:spcBef>
              </a:pPr>
              <a:r>
                <a:rPr lang="zh-CN" altLang="en-US" sz="1600">
                  <a:latin typeface="黑体" pitchFamily="49" charset="-122"/>
                  <a:ea typeface="黑体" pitchFamily="49" charset="-122"/>
                </a:rPr>
                <a:t>互联网络</a:t>
              </a:r>
              <a:endParaRPr lang="en-US" altLang="zh-CN" sz="1600">
                <a:latin typeface="黑体" pitchFamily="49" charset="-122"/>
                <a:ea typeface="黑体" pitchFamily="49" charset="-122"/>
              </a:endParaRPr>
            </a:p>
            <a:p>
              <a:pPr marL="342900" indent="-342900">
                <a:spcBef>
                  <a:spcPct val="20000"/>
                </a:spcBef>
              </a:pPr>
              <a:r>
                <a:rPr lang="zh-CN" altLang="en-US" sz="1600">
                  <a:latin typeface="黑体" pitchFamily="49" charset="-122"/>
                  <a:ea typeface="黑体" pitchFamily="49" charset="-122"/>
                </a:rPr>
                <a:t>远程解密</a:t>
              </a:r>
              <a:endParaRPr lang="en-US" altLang="zh-CN" sz="1600"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50" name="AutoShape 6"/>
          <p:cNvSpPr>
            <a:spLocks noChangeArrowheads="1"/>
          </p:cNvSpPr>
          <p:nvPr/>
        </p:nvSpPr>
        <p:spPr bwMode="auto">
          <a:xfrm rot="10800000">
            <a:off x="4495800" y="5339928"/>
            <a:ext cx="1143000" cy="533400"/>
          </a:xfrm>
          <a:prstGeom prst="rightArrow">
            <a:avLst>
              <a:gd name="adj1" fmla="val 50000"/>
              <a:gd name="adj2" fmla="val 35069"/>
            </a:avLst>
          </a:prstGeom>
          <a:solidFill>
            <a:srgbClr val="00FFFF"/>
          </a:solidFill>
          <a:ln w="9525" algn="ctr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" name="Rectangle 13"/>
          <p:cNvSpPr>
            <a:spLocks noChangeArrowheads="1"/>
          </p:cNvSpPr>
          <p:nvPr/>
        </p:nvSpPr>
        <p:spPr bwMode="auto">
          <a:xfrm>
            <a:off x="2590800" y="5416128"/>
            <a:ext cx="137160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20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开始唱标</a:t>
            </a:r>
          </a:p>
        </p:txBody>
      </p:sp>
    </p:spTree>
    <p:extLst>
      <p:ext uri="{BB962C8B-B14F-4D97-AF65-F5344CB8AC3E}">
        <p14:creationId xmlns:p14="http://schemas.microsoft.com/office/powerpoint/2010/main" val="1972304374"/>
      </p:ext>
    </p:extLst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27" grpId="0" animBg="1"/>
      <p:bldP spid="28" grpId="0" animBg="1"/>
      <p:bldP spid="36" grpId="0" animBg="1"/>
      <p:bldP spid="5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2" name="日期占位符 3"/>
          <p:cNvSpPr txBox="1">
            <a:spLocks/>
          </p:cNvSpPr>
          <p:nvPr/>
        </p:nvSpPr>
        <p:spPr bwMode="auto">
          <a:xfrm>
            <a:off x="7459663" y="6429375"/>
            <a:ext cx="1541462" cy="34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zh-CN" altLang="en-US" dirty="0"/>
              <a:t>第</a:t>
            </a:r>
            <a:r>
              <a:rPr lang="de-DE" dirty="0"/>
              <a:t> </a:t>
            </a:r>
            <a:fld id="{1AF8AADB-D610-451F-AEB0-718FDF46105A}" type="slidenum">
              <a:rPr lang="de-DE"/>
              <a:pPr/>
              <a:t>15</a:t>
            </a:fld>
            <a:r>
              <a:rPr lang="zh-CN" altLang="en-US" dirty="0"/>
              <a:t>页 </a:t>
            </a:r>
            <a:r>
              <a:rPr lang="zh-CN" altLang="en-US" dirty="0" smtClean="0"/>
              <a:t>共</a:t>
            </a:r>
            <a:r>
              <a:rPr lang="en-US" altLang="zh-CN" dirty="0" smtClean="0"/>
              <a:t>24</a:t>
            </a:r>
            <a:r>
              <a:rPr lang="zh-CN" altLang="en-US" dirty="0" smtClean="0"/>
              <a:t>页</a:t>
            </a:r>
            <a:endParaRPr lang="en-GB" dirty="0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928662" y="-24"/>
            <a:ext cx="421481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>
              <a:tabLst>
                <a:tab pos="2636838" algn="ctr"/>
                <a:tab pos="5273675" algn="r"/>
              </a:tabLst>
            </a:pPr>
            <a:r>
              <a:rPr lang="zh-CN" altLang="en-US" sz="1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江苏国泰新点软件有限公司</a:t>
            </a:r>
            <a:endParaRPr lang="zh-CN" altLang="en-US" sz="1800" dirty="0"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2" y="-24"/>
            <a:ext cx="978566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142844" y="6429396"/>
            <a:ext cx="335755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zh-CN" altLang="en-US" sz="1600" dirty="0" smtClean="0">
                <a:solidFill>
                  <a:srgbClr val="007635"/>
                </a:solidFill>
                <a:latin typeface="微软雅黑" pitchFamily="34" charset="-122"/>
                <a:ea typeface="微软雅黑" pitchFamily="34" charset="-122"/>
              </a:rPr>
              <a:t>蚌埠市公共资源交易一网运行系统</a:t>
            </a:r>
            <a:endParaRPr lang="zh-CN" altLang="en-US" sz="1600" dirty="0">
              <a:solidFill>
                <a:srgbClr val="00763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552" y="692696"/>
            <a:ext cx="6480175" cy="720725"/>
          </a:xfrm>
        </p:spPr>
        <p:txBody>
          <a:bodyPr/>
          <a:lstStyle/>
          <a:p>
            <a:r>
              <a:rPr lang="zh-CN" altLang="en-US" dirty="0" smtClean="0"/>
              <a:t>网上开标</a:t>
            </a:r>
            <a:r>
              <a:rPr lang="en-US" altLang="zh-CN" dirty="0" smtClean="0"/>
              <a:t>—</a:t>
            </a:r>
            <a:r>
              <a:rPr lang="zh-CN" altLang="en-US" dirty="0" smtClean="0"/>
              <a:t>开标（</a:t>
            </a:r>
            <a:r>
              <a:rPr lang="en-US" altLang="zh-CN" dirty="0" smtClean="0"/>
              <a:t>2</a:t>
            </a:r>
            <a:r>
              <a:rPr lang="zh-CN" altLang="en-US" dirty="0" smtClean="0"/>
              <a:t>）</a:t>
            </a:r>
            <a:endParaRPr lang="zh-CN" altLang="en-US" dirty="0"/>
          </a:p>
        </p:txBody>
      </p:sp>
      <p:pic>
        <p:nvPicPr>
          <p:cNvPr id="7" name="Picture 19" descr="MCj02900530000[1]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5157192"/>
            <a:ext cx="1230313" cy="9144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5943600" y="6025728"/>
            <a:ext cx="205740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20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原始投标文件</a:t>
            </a:r>
          </a:p>
        </p:txBody>
      </p:sp>
      <p:sp>
        <p:nvSpPr>
          <p:cNvPr id="12" name="AutoShape 6"/>
          <p:cNvSpPr>
            <a:spLocks noChangeArrowheads="1"/>
          </p:cNvSpPr>
          <p:nvPr/>
        </p:nvSpPr>
        <p:spPr bwMode="auto">
          <a:xfrm>
            <a:off x="1905000" y="1910928"/>
            <a:ext cx="914400" cy="381000"/>
          </a:xfrm>
          <a:prstGeom prst="rightArrow">
            <a:avLst>
              <a:gd name="adj1" fmla="val 50000"/>
              <a:gd name="adj2" fmla="val 35067"/>
            </a:avLst>
          </a:prstGeom>
          <a:solidFill>
            <a:srgbClr val="00FFFF"/>
          </a:solidFill>
          <a:ln w="9525" algn="ctr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" name="AutoShape 6"/>
          <p:cNvSpPr>
            <a:spLocks noChangeArrowheads="1"/>
          </p:cNvSpPr>
          <p:nvPr/>
        </p:nvSpPr>
        <p:spPr bwMode="auto">
          <a:xfrm>
            <a:off x="4953744" y="1895872"/>
            <a:ext cx="914400" cy="381000"/>
          </a:xfrm>
          <a:prstGeom prst="rightArrow">
            <a:avLst>
              <a:gd name="adj1" fmla="val 50000"/>
              <a:gd name="adj2" fmla="val 35067"/>
            </a:avLst>
          </a:prstGeom>
          <a:solidFill>
            <a:srgbClr val="00FFFF"/>
          </a:solidFill>
          <a:ln w="9525" algn="ctr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4" name="组合 55"/>
          <p:cNvGrpSpPr>
            <a:grpSpLocks/>
          </p:cNvGrpSpPr>
          <p:nvPr/>
        </p:nvGrpSpPr>
        <p:grpSpPr bwMode="auto">
          <a:xfrm>
            <a:off x="6248400" y="1412776"/>
            <a:ext cx="1219200" cy="1447800"/>
            <a:chOff x="3657600" y="1905000"/>
            <a:chExt cx="1219200" cy="1447800"/>
          </a:xfrm>
        </p:grpSpPr>
        <p:grpSp>
          <p:nvGrpSpPr>
            <p:cNvPr id="15" name="组合 9"/>
            <p:cNvGrpSpPr>
              <a:grpSpLocks/>
            </p:cNvGrpSpPr>
            <p:nvPr/>
          </p:nvGrpSpPr>
          <p:grpSpPr bwMode="auto">
            <a:xfrm>
              <a:off x="3657600" y="1905000"/>
              <a:ext cx="1066800" cy="1096963"/>
              <a:chOff x="3505201" y="1524000"/>
              <a:chExt cx="1066799" cy="1096647"/>
            </a:xfrm>
          </p:grpSpPr>
          <p:pic>
            <p:nvPicPr>
              <p:cNvPr id="17" name="Picture 2" descr="C:\Documents and Settings\Administrator\Local Settings\Temporary Internet Files\Content.IE5\Y6MYTTL2\MCj02504660000[1].wmf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05201" y="1524000"/>
                <a:ext cx="1066799" cy="10966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" name="Picture 19" descr="MCj02900530000[1]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3550167">
                <a:off x="3704895" y="1768048"/>
                <a:ext cx="841855" cy="588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6" name="Rectangle 13"/>
            <p:cNvSpPr>
              <a:spLocks noChangeArrowheads="1"/>
            </p:cNvSpPr>
            <p:nvPr/>
          </p:nvSpPr>
          <p:spPr bwMode="auto">
            <a:xfrm>
              <a:off x="3657600" y="2971800"/>
              <a:ext cx="1219200" cy="381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342900" indent="-342900">
                <a:spcBef>
                  <a:spcPct val="20000"/>
                </a:spcBef>
              </a:pPr>
              <a:r>
                <a:rPr lang="zh-CN" altLang="en-US" sz="160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招标人公钥</a:t>
              </a:r>
            </a:p>
          </p:txBody>
        </p:sp>
      </p:grpSp>
      <p:grpSp>
        <p:nvGrpSpPr>
          <p:cNvPr id="20" name="组合 28"/>
          <p:cNvGrpSpPr>
            <a:grpSpLocks/>
          </p:cNvGrpSpPr>
          <p:nvPr/>
        </p:nvGrpSpPr>
        <p:grpSpPr bwMode="auto">
          <a:xfrm>
            <a:off x="2823715" y="4005064"/>
            <a:ext cx="1981200" cy="731838"/>
            <a:chOff x="6096000" y="4114800"/>
            <a:chExt cx="1981200" cy="731801"/>
          </a:xfrm>
        </p:grpSpPr>
        <p:pic>
          <p:nvPicPr>
            <p:cNvPr id="21" name="Picture 16" descr="C:\Documents and Settings\Administrator\Local Settings\Temporary Internet Files\Content.IE5\7M4TRFRI\MCj02971330000[1].wmf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96000" y="4114800"/>
              <a:ext cx="582611" cy="7318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Rectangle 13"/>
            <p:cNvSpPr>
              <a:spLocks noChangeArrowheads="1"/>
            </p:cNvSpPr>
            <p:nvPr/>
          </p:nvSpPr>
          <p:spPr bwMode="auto">
            <a:xfrm>
              <a:off x="6629400" y="4343400"/>
              <a:ext cx="1447800" cy="381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342900" indent="-342900">
                <a:spcBef>
                  <a:spcPct val="20000"/>
                </a:spcBef>
              </a:pPr>
              <a:r>
                <a:rPr lang="zh-CN" altLang="en-US" sz="160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投标单位私钥</a:t>
              </a:r>
            </a:p>
          </p:txBody>
        </p:sp>
      </p:grpSp>
      <p:grpSp>
        <p:nvGrpSpPr>
          <p:cNvPr id="23" name="组合 27"/>
          <p:cNvGrpSpPr>
            <a:grpSpLocks/>
          </p:cNvGrpSpPr>
          <p:nvPr/>
        </p:nvGrpSpPr>
        <p:grpSpPr bwMode="auto">
          <a:xfrm>
            <a:off x="6084168" y="2996952"/>
            <a:ext cx="1752600" cy="1339850"/>
            <a:chOff x="3124200" y="3943350"/>
            <a:chExt cx="1878014" cy="1338793"/>
          </a:xfrm>
        </p:grpSpPr>
        <p:pic>
          <p:nvPicPr>
            <p:cNvPr id="24" name="Picture 15" descr="C:\Documents and Settings\Administrator\Local Settings\Temporary Internet Files\Content.IE5\3YJNYGP8\MCj04339030000[1]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24200" y="3943350"/>
              <a:ext cx="628650" cy="628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" name="Rectangle 13"/>
            <p:cNvSpPr>
              <a:spLocks noChangeArrowheads="1"/>
            </p:cNvSpPr>
            <p:nvPr/>
          </p:nvSpPr>
          <p:spPr bwMode="auto">
            <a:xfrm>
              <a:off x="3657600" y="4114800"/>
              <a:ext cx="1344614" cy="349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342900" indent="-342900">
                <a:spcBef>
                  <a:spcPct val="20000"/>
                </a:spcBef>
              </a:pPr>
              <a:r>
                <a:rPr lang="zh-CN" altLang="en-US" sz="160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招标人私钥</a:t>
              </a:r>
            </a:p>
          </p:txBody>
        </p:sp>
        <p:pic>
          <p:nvPicPr>
            <p:cNvPr id="26" name="Picture 17" descr="C:\Documents and Settings\Administrator\Local Settings\Temporary Internet Files\Content.IE5\O0CLUQI8\MCj04459920000[1].wmf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52800" y="4419600"/>
              <a:ext cx="838200" cy="8625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7" name="左弧形箭头 26"/>
          <p:cNvSpPr/>
          <p:nvPr/>
        </p:nvSpPr>
        <p:spPr bwMode="auto">
          <a:xfrm>
            <a:off x="2442715" y="2708920"/>
            <a:ext cx="731838" cy="1216025"/>
          </a:xfrm>
          <a:prstGeom prst="curvedRightArrow">
            <a:avLst>
              <a:gd name="adj1" fmla="val 21169"/>
              <a:gd name="adj2" fmla="val 47900"/>
              <a:gd name="adj3" fmla="val 29167"/>
            </a:avLst>
          </a:prstGeom>
          <a:gradFill rotWithShape="1">
            <a:gsLst>
              <a:gs pos="0">
                <a:srgbClr val="002A54"/>
              </a:gs>
              <a:gs pos="100000">
                <a:srgbClr val="0066CC"/>
              </a:gs>
            </a:gsLst>
            <a:lin ang="2700000" scaled="1"/>
          </a:gradFill>
          <a:ln w="44450" algn="ctr">
            <a:solidFill>
              <a:schemeClr val="folHlink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  <a:defRPr/>
            </a:pPr>
            <a:endParaRPr lang="zh-CN" altLang="en-US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28" name="左弧形箭头 27"/>
          <p:cNvSpPr/>
          <p:nvPr/>
        </p:nvSpPr>
        <p:spPr bwMode="auto">
          <a:xfrm>
            <a:off x="5172076" y="2708920"/>
            <a:ext cx="731838" cy="1216025"/>
          </a:xfrm>
          <a:prstGeom prst="curvedRightArrow">
            <a:avLst>
              <a:gd name="adj1" fmla="val 21169"/>
              <a:gd name="adj2" fmla="val 47900"/>
              <a:gd name="adj3" fmla="val 29167"/>
            </a:avLst>
          </a:prstGeom>
          <a:gradFill rotWithShape="1">
            <a:gsLst>
              <a:gs pos="0">
                <a:srgbClr val="002A54"/>
              </a:gs>
              <a:gs pos="100000">
                <a:srgbClr val="0066CC"/>
              </a:gs>
            </a:gsLst>
            <a:lin ang="2700000" scaled="1"/>
          </a:gradFill>
          <a:ln w="44450" algn="ctr">
            <a:solidFill>
              <a:schemeClr val="folHlink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  <a:defRPr/>
            </a:pPr>
            <a:endParaRPr lang="zh-CN" altLang="en-US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华文中宋" pitchFamily="2" charset="-122"/>
              <a:ea typeface="华文中宋" pitchFamily="2" charset="-122"/>
            </a:endParaRPr>
          </a:p>
        </p:txBody>
      </p:sp>
      <p:grpSp>
        <p:nvGrpSpPr>
          <p:cNvPr id="29" name="组合 56"/>
          <p:cNvGrpSpPr>
            <a:grpSpLocks/>
          </p:cNvGrpSpPr>
          <p:nvPr/>
        </p:nvGrpSpPr>
        <p:grpSpPr bwMode="auto">
          <a:xfrm>
            <a:off x="3276600" y="1453728"/>
            <a:ext cx="1295400" cy="1811338"/>
            <a:chOff x="6253336" y="1600200"/>
            <a:chExt cx="1295400" cy="1811338"/>
          </a:xfrm>
        </p:grpSpPr>
        <p:grpSp>
          <p:nvGrpSpPr>
            <p:cNvPr id="30" name="组合 21"/>
            <p:cNvGrpSpPr>
              <a:grpSpLocks/>
            </p:cNvGrpSpPr>
            <p:nvPr/>
          </p:nvGrpSpPr>
          <p:grpSpPr bwMode="auto">
            <a:xfrm>
              <a:off x="6324600" y="1600200"/>
              <a:ext cx="1142999" cy="1371600"/>
              <a:chOff x="6324600" y="1646238"/>
              <a:chExt cx="1768475" cy="1782762"/>
            </a:xfrm>
          </p:grpSpPr>
          <p:pic>
            <p:nvPicPr>
              <p:cNvPr id="32" name="Picture 14" descr="C:\Documents and Settings\Administrator\Local Settings\Temporary Internet Files\Content.IE5\SDD8DTZ3\MCj03515930000[1].wmf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324600" y="1646238"/>
                <a:ext cx="1768475" cy="17827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33" name="组合 9"/>
              <p:cNvGrpSpPr>
                <a:grpSpLocks/>
              </p:cNvGrpSpPr>
              <p:nvPr/>
            </p:nvGrpSpPr>
            <p:grpSpPr bwMode="auto">
              <a:xfrm>
                <a:off x="6553200" y="2209800"/>
                <a:ext cx="685800" cy="838201"/>
                <a:chOff x="3505201" y="1524000"/>
                <a:chExt cx="1066799" cy="1096647"/>
              </a:xfrm>
            </p:grpSpPr>
            <p:pic>
              <p:nvPicPr>
                <p:cNvPr id="34" name="Picture 2" descr="C:\Documents and Settings\Administrator\Local Settings\Temporary Internet Files\Content.IE5\Y6MYTTL2\MCj02504660000[1].wmf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505201" y="1524000"/>
                  <a:ext cx="1066799" cy="109664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5" name="Picture 19" descr="MCj02900530000[1]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3550167">
                  <a:off x="3704895" y="1768048"/>
                  <a:ext cx="841855" cy="58810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  <p:sp>
          <p:nvSpPr>
            <p:cNvPr id="31" name="Rectangle 4"/>
            <p:cNvSpPr>
              <a:spLocks noChangeArrowheads="1"/>
            </p:cNvSpPr>
            <p:nvPr/>
          </p:nvSpPr>
          <p:spPr bwMode="auto">
            <a:xfrm>
              <a:off x="6253336" y="3124200"/>
              <a:ext cx="1295400" cy="287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342900" indent="-342900">
                <a:spcBef>
                  <a:spcPct val="20000"/>
                </a:spcBef>
              </a:pPr>
              <a:r>
                <a:rPr lang="zh-CN" altLang="en-US" sz="1400" dirty="0"/>
                <a:t>投标单位公钥</a:t>
              </a:r>
              <a:endParaRPr lang="en-US" altLang="zh-CN" sz="1400" dirty="0"/>
            </a:p>
          </p:txBody>
        </p:sp>
      </p:grpSp>
      <p:sp>
        <p:nvSpPr>
          <p:cNvPr id="36" name="AutoShape 6"/>
          <p:cNvSpPr>
            <a:spLocks noChangeArrowheads="1"/>
          </p:cNvSpPr>
          <p:nvPr/>
        </p:nvSpPr>
        <p:spPr bwMode="auto">
          <a:xfrm rot="5400000">
            <a:off x="6401916" y="4551412"/>
            <a:ext cx="762000" cy="533400"/>
          </a:xfrm>
          <a:prstGeom prst="rightArrow">
            <a:avLst>
              <a:gd name="adj1" fmla="val 50000"/>
              <a:gd name="adj2" fmla="val 35066"/>
            </a:avLst>
          </a:prstGeom>
          <a:solidFill>
            <a:srgbClr val="00FFFF"/>
          </a:solidFill>
          <a:ln w="9525" algn="ctr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37" name="组合 57"/>
          <p:cNvGrpSpPr>
            <a:grpSpLocks/>
          </p:cNvGrpSpPr>
          <p:nvPr/>
        </p:nvGrpSpPr>
        <p:grpSpPr bwMode="auto">
          <a:xfrm>
            <a:off x="457200" y="1529928"/>
            <a:ext cx="1524000" cy="1524000"/>
            <a:chOff x="609600" y="5029200"/>
            <a:chExt cx="1524000" cy="1524000"/>
          </a:xfrm>
        </p:grpSpPr>
        <p:grpSp>
          <p:nvGrpSpPr>
            <p:cNvPr id="38" name="组合 43"/>
            <p:cNvGrpSpPr>
              <a:grpSpLocks/>
            </p:cNvGrpSpPr>
            <p:nvPr/>
          </p:nvGrpSpPr>
          <p:grpSpPr bwMode="auto">
            <a:xfrm>
              <a:off x="762000" y="5029200"/>
              <a:ext cx="914400" cy="914400"/>
              <a:chOff x="6324600" y="1646238"/>
              <a:chExt cx="1768475" cy="1782762"/>
            </a:xfrm>
          </p:grpSpPr>
          <p:pic>
            <p:nvPicPr>
              <p:cNvPr id="40" name="Picture 14" descr="C:\Documents and Settings\Administrator\Local Settings\Temporary Internet Files\Content.IE5\SDD8DTZ3\MCj03515930000[1].wmf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324600" y="1646238"/>
                <a:ext cx="1768475" cy="17827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41" name="组合 9"/>
              <p:cNvGrpSpPr>
                <a:grpSpLocks/>
              </p:cNvGrpSpPr>
              <p:nvPr/>
            </p:nvGrpSpPr>
            <p:grpSpPr bwMode="auto">
              <a:xfrm>
                <a:off x="6553200" y="2209800"/>
                <a:ext cx="685800" cy="838201"/>
                <a:chOff x="3505201" y="1524000"/>
                <a:chExt cx="1066799" cy="1096647"/>
              </a:xfrm>
            </p:grpSpPr>
            <p:pic>
              <p:nvPicPr>
                <p:cNvPr id="42" name="Picture 2" descr="C:\Documents and Settings\Administrator\Local Settings\Temporary Internet Files\Content.IE5\Y6MYTTL2\MCj02504660000[1].wmf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505201" y="1524000"/>
                  <a:ext cx="1066799" cy="109664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43" name="Picture 19" descr="MCj02900530000[1]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3550167">
                  <a:off x="3704895" y="1768048"/>
                  <a:ext cx="841855" cy="58810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  <p:sp>
          <p:nvSpPr>
            <p:cNvPr id="39" name="Rectangle 4"/>
            <p:cNvSpPr>
              <a:spLocks noChangeArrowheads="1"/>
            </p:cNvSpPr>
            <p:nvPr/>
          </p:nvSpPr>
          <p:spPr bwMode="auto">
            <a:xfrm>
              <a:off x="609600" y="5867400"/>
              <a:ext cx="1524000" cy="685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342900" indent="-342900">
                <a:spcBef>
                  <a:spcPct val="20000"/>
                </a:spcBef>
              </a:pPr>
              <a:r>
                <a:rPr lang="zh-CN" altLang="en-US" sz="1600">
                  <a:latin typeface="黑体" pitchFamily="49" charset="-122"/>
                  <a:ea typeface="黑体" pitchFamily="49" charset="-122"/>
                </a:rPr>
                <a:t>二次加密的</a:t>
              </a:r>
              <a:endParaRPr lang="en-US" altLang="zh-CN" sz="1600">
                <a:latin typeface="黑体" pitchFamily="49" charset="-122"/>
                <a:ea typeface="黑体" pitchFamily="49" charset="-122"/>
              </a:endParaRPr>
            </a:p>
            <a:p>
              <a:pPr marL="342900" indent="-342900">
                <a:spcBef>
                  <a:spcPct val="20000"/>
                </a:spcBef>
              </a:pPr>
              <a:r>
                <a:rPr lang="zh-CN" altLang="en-US" sz="1600">
                  <a:latin typeface="黑体" pitchFamily="49" charset="-122"/>
                  <a:ea typeface="黑体" pitchFamily="49" charset="-122"/>
                </a:rPr>
                <a:t>投标文件</a:t>
              </a:r>
              <a:endParaRPr lang="en-US" altLang="zh-CN" sz="1600"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46" name="Rectangle 4"/>
          <p:cNvSpPr>
            <a:spLocks noChangeArrowheads="1"/>
          </p:cNvSpPr>
          <p:nvPr/>
        </p:nvSpPr>
        <p:spPr bwMode="auto">
          <a:xfrm>
            <a:off x="1907704" y="4005064"/>
            <a:ext cx="1132035" cy="771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开标现</a:t>
            </a:r>
            <a:endParaRPr lang="en-US" altLang="zh-CN" sz="2000" dirty="0" smtClean="0">
              <a:latin typeface="黑体" pitchFamily="49" charset="-122"/>
              <a:ea typeface="黑体" pitchFamily="49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场解密</a:t>
            </a:r>
            <a:endParaRPr lang="en-US" altLang="zh-CN" sz="20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0" name="AutoShape 6"/>
          <p:cNvSpPr>
            <a:spLocks noChangeArrowheads="1"/>
          </p:cNvSpPr>
          <p:nvPr/>
        </p:nvSpPr>
        <p:spPr bwMode="auto">
          <a:xfrm rot="10800000">
            <a:off x="4495800" y="5339928"/>
            <a:ext cx="1143000" cy="533400"/>
          </a:xfrm>
          <a:prstGeom prst="rightArrow">
            <a:avLst>
              <a:gd name="adj1" fmla="val 50000"/>
              <a:gd name="adj2" fmla="val 35069"/>
            </a:avLst>
          </a:prstGeom>
          <a:solidFill>
            <a:srgbClr val="00FFFF"/>
          </a:solidFill>
          <a:ln w="9525" algn="ctr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" name="Rectangle 13"/>
          <p:cNvSpPr>
            <a:spLocks noChangeArrowheads="1"/>
          </p:cNvSpPr>
          <p:nvPr/>
        </p:nvSpPr>
        <p:spPr bwMode="auto">
          <a:xfrm>
            <a:off x="2819400" y="5396655"/>
            <a:ext cx="1371600" cy="4766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2000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开始唱标</a:t>
            </a:r>
          </a:p>
        </p:txBody>
      </p:sp>
      <p:sp>
        <p:nvSpPr>
          <p:cNvPr id="52" name="Rectangle 4"/>
          <p:cNvSpPr>
            <a:spLocks noChangeArrowheads="1"/>
          </p:cNvSpPr>
          <p:nvPr/>
        </p:nvSpPr>
        <p:spPr bwMode="auto">
          <a:xfrm>
            <a:off x="5172076" y="3933056"/>
            <a:ext cx="1132035" cy="771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开标现</a:t>
            </a:r>
            <a:endParaRPr lang="en-US" altLang="zh-CN" sz="2000" dirty="0" smtClean="0">
              <a:latin typeface="黑体" pitchFamily="49" charset="-122"/>
              <a:ea typeface="黑体" pitchFamily="49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场解密</a:t>
            </a:r>
            <a:endParaRPr lang="en-US" altLang="zh-CN" sz="2000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07224631"/>
      </p:ext>
    </p:extLst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27" grpId="0" animBg="1"/>
      <p:bldP spid="28" grpId="0" animBg="1"/>
      <p:bldP spid="36" grpId="0" animBg="1"/>
      <p:bldP spid="5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2" name="日期占位符 3"/>
          <p:cNvSpPr txBox="1">
            <a:spLocks/>
          </p:cNvSpPr>
          <p:nvPr/>
        </p:nvSpPr>
        <p:spPr bwMode="auto">
          <a:xfrm>
            <a:off x="7459663" y="6429375"/>
            <a:ext cx="1541462" cy="34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zh-CN" altLang="en-US" dirty="0"/>
              <a:t>第</a:t>
            </a:r>
            <a:r>
              <a:rPr lang="de-DE" dirty="0"/>
              <a:t> </a:t>
            </a:r>
            <a:fld id="{1AF8AADB-D610-451F-AEB0-718FDF46105A}" type="slidenum">
              <a:rPr lang="de-DE"/>
              <a:pPr/>
              <a:t>16</a:t>
            </a:fld>
            <a:r>
              <a:rPr lang="zh-CN" altLang="en-US" dirty="0"/>
              <a:t>页 </a:t>
            </a:r>
            <a:r>
              <a:rPr lang="zh-CN" altLang="en-US" dirty="0" smtClean="0"/>
              <a:t>共</a:t>
            </a:r>
            <a:r>
              <a:rPr lang="en-US" altLang="zh-CN" dirty="0" smtClean="0"/>
              <a:t>24</a:t>
            </a:r>
            <a:r>
              <a:rPr lang="zh-CN" altLang="en-US" dirty="0" smtClean="0"/>
              <a:t>页</a:t>
            </a:r>
            <a:endParaRPr lang="en-GB" dirty="0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928662" y="-24"/>
            <a:ext cx="421481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>
              <a:tabLst>
                <a:tab pos="2636838" algn="ctr"/>
                <a:tab pos="5273675" algn="r"/>
              </a:tabLst>
            </a:pPr>
            <a:r>
              <a:rPr lang="zh-CN" altLang="en-US" sz="1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江苏国泰新点软件有限公司</a:t>
            </a:r>
            <a:endParaRPr lang="zh-CN" altLang="en-US" sz="1800" dirty="0"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2" y="-24"/>
            <a:ext cx="978566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142844" y="6429396"/>
            <a:ext cx="335755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zh-CN" altLang="en-US" sz="1600" dirty="0" smtClean="0">
                <a:solidFill>
                  <a:srgbClr val="007635"/>
                </a:solidFill>
                <a:latin typeface="微软雅黑" pitchFamily="34" charset="-122"/>
                <a:ea typeface="微软雅黑" pitchFamily="34" charset="-122"/>
              </a:rPr>
              <a:t>蚌埠市公共资源交易一网运行系统</a:t>
            </a:r>
            <a:endParaRPr lang="zh-CN" altLang="en-US" sz="1600" dirty="0">
              <a:solidFill>
                <a:srgbClr val="00763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网上开标</a:t>
            </a:r>
            <a:r>
              <a:rPr lang="en-US" altLang="zh-CN" dirty="0"/>
              <a:t>—</a:t>
            </a:r>
            <a:r>
              <a:rPr lang="zh-CN" altLang="en-US" dirty="0"/>
              <a:t>开标</a:t>
            </a:r>
            <a:r>
              <a:rPr lang="zh-CN" altLang="en-US" dirty="0" smtClean="0"/>
              <a:t>（</a:t>
            </a:r>
            <a:r>
              <a:rPr lang="en-US" altLang="zh-CN" dirty="0" smtClean="0"/>
              <a:t>3</a:t>
            </a:r>
            <a:r>
              <a:rPr lang="zh-CN" altLang="en-US" dirty="0" smtClean="0"/>
              <a:t>）</a:t>
            </a:r>
            <a:endParaRPr lang="zh-CN" altLang="en-US" dirty="0"/>
          </a:p>
        </p:txBody>
      </p:sp>
      <p:sp>
        <p:nvSpPr>
          <p:cNvPr id="7" name="Rectangle 125"/>
          <p:cNvSpPr>
            <a:spLocks noChangeArrowheads="1"/>
          </p:cNvSpPr>
          <p:nvPr/>
        </p:nvSpPr>
        <p:spPr bwMode="auto">
          <a:xfrm>
            <a:off x="4470598" y="3159968"/>
            <a:ext cx="1828800" cy="1295400"/>
          </a:xfrm>
          <a:prstGeom prst="rect">
            <a:avLst/>
          </a:prstGeom>
          <a:gradFill rotWithShape="1">
            <a:gsLst>
              <a:gs pos="0">
                <a:srgbClr val="008080"/>
              </a:gs>
              <a:gs pos="100000">
                <a:srgbClr val="3E9F9F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008080"/>
            </a:extrusionClr>
          </a:sp3d>
        </p:spPr>
        <p:txBody>
          <a:bodyPr lIns="62179" tIns="31090" rIns="62179" bIns="31090" anchor="ctr">
            <a:flatTx/>
          </a:bodyPr>
          <a:lstStyle/>
          <a:p>
            <a:pPr algn="ctr"/>
            <a:r>
              <a:rPr lang="zh-CN" altLang="en-US" sz="1900">
                <a:solidFill>
                  <a:srgbClr val="FFFFFF"/>
                </a:solidFill>
                <a:ea typeface="黑体" pitchFamily="49" charset="-122"/>
              </a:rPr>
              <a:t>开标子系统</a:t>
            </a:r>
            <a:endParaRPr lang="zh-CN" altLang="en-US"/>
          </a:p>
        </p:txBody>
      </p:sp>
      <p:sp>
        <p:nvSpPr>
          <p:cNvPr id="11" name="AutoShape 127"/>
          <p:cNvSpPr>
            <a:spLocks noChangeArrowheads="1"/>
          </p:cNvSpPr>
          <p:nvPr/>
        </p:nvSpPr>
        <p:spPr bwMode="auto">
          <a:xfrm>
            <a:off x="4089598" y="2016968"/>
            <a:ext cx="2514600" cy="533400"/>
          </a:xfrm>
          <a:prstGeom prst="rightArrow">
            <a:avLst>
              <a:gd name="adj1" fmla="val 38935"/>
              <a:gd name="adj2" fmla="val 82696"/>
            </a:avLst>
          </a:prstGeom>
          <a:solidFill>
            <a:srgbClr val="FFFF99"/>
          </a:solidFill>
          <a:ln w="9525" algn="ctr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pic>
        <p:nvPicPr>
          <p:cNvPr id="12" name="Picture 128" descr="人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2998" y="5179342"/>
            <a:ext cx="137160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AutoShape 129"/>
          <p:cNvSpPr>
            <a:spLocks noChangeArrowheads="1"/>
          </p:cNvSpPr>
          <p:nvPr/>
        </p:nvSpPr>
        <p:spPr bwMode="auto">
          <a:xfrm rot="16200000">
            <a:off x="5080198" y="4729337"/>
            <a:ext cx="533400" cy="3810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rgbClr val="333399"/>
          </a:solidFill>
          <a:ln w="9525" algn="ctr">
            <a:solidFill>
              <a:srgbClr val="009999"/>
            </a:solidFill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4" name="Rectangle 136"/>
          <p:cNvSpPr>
            <a:spLocks noChangeArrowheads="1"/>
          </p:cNvSpPr>
          <p:nvPr/>
        </p:nvSpPr>
        <p:spPr bwMode="auto">
          <a:xfrm>
            <a:off x="127198" y="5141168"/>
            <a:ext cx="220027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2179" tIns="31090" rIns="62179" bIns="31090"/>
          <a:lstStyle/>
          <a:p>
            <a:pPr lvl="1" algn="just"/>
            <a:r>
              <a:rPr lang="zh-CN" altLang="en-US" sz="2000"/>
              <a:t>启用备用光盘</a:t>
            </a:r>
            <a:endParaRPr lang="en-US" altLang="zh-CN" sz="2000"/>
          </a:p>
        </p:txBody>
      </p:sp>
      <p:pic>
        <p:nvPicPr>
          <p:cNvPr id="15" name="Picture 140" descr="MCj02976490000[1]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198" y="4379168"/>
            <a:ext cx="838200" cy="74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Rectangle 146"/>
          <p:cNvSpPr>
            <a:spLocks noChangeArrowheads="1"/>
          </p:cNvSpPr>
          <p:nvPr/>
        </p:nvSpPr>
        <p:spPr bwMode="auto">
          <a:xfrm>
            <a:off x="4283968" y="6021288"/>
            <a:ext cx="17557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2179" tIns="31090" rIns="62179" bIns="31090"/>
          <a:lstStyle/>
          <a:p>
            <a:pPr lvl="1" algn="just"/>
            <a:r>
              <a:rPr lang="zh-CN" altLang="en-US" sz="1800" dirty="0">
                <a:solidFill>
                  <a:srgbClr val="006666"/>
                </a:solidFill>
                <a:ea typeface="黑体" pitchFamily="49" charset="-122"/>
              </a:rPr>
              <a:t>工作人员</a:t>
            </a:r>
            <a:endParaRPr lang="zh-CN" altLang="en-US" sz="1800" dirty="0"/>
          </a:p>
        </p:txBody>
      </p:sp>
      <p:sp>
        <p:nvSpPr>
          <p:cNvPr id="17" name="Rectangle 148"/>
          <p:cNvSpPr>
            <a:spLocks noChangeArrowheads="1"/>
          </p:cNvSpPr>
          <p:nvPr/>
        </p:nvSpPr>
        <p:spPr bwMode="auto">
          <a:xfrm>
            <a:off x="4165798" y="2492896"/>
            <a:ext cx="1990378" cy="35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2179" tIns="31090" rIns="62179" bIns="31090"/>
          <a:lstStyle/>
          <a:p>
            <a:pPr lvl="1" algn="just"/>
            <a:r>
              <a:rPr lang="zh-CN" altLang="en-US" sz="2000" b="1" dirty="0">
                <a:solidFill>
                  <a:srgbClr val="FF0000"/>
                </a:solidFill>
              </a:rPr>
              <a:t>解密失败</a:t>
            </a:r>
          </a:p>
        </p:txBody>
      </p:sp>
      <p:sp>
        <p:nvSpPr>
          <p:cNvPr id="18" name="AutoShape 151"/>
          <p:cNvSpPr>
            <a:spLocks noChangeArrowheads="1"/>
          </p:cNvSpPr>
          <p:nvPr/>
        </p:nvSpPr>
        <p:spPr bwMode="auto">
          <a:xfrm>
            <a:off x="6399411" y="3767981"/>
            <a:ext cx="709612" cy="288925"/>
          </a:xfrm>
          <a:prstGeom prst="rightArrow">
            <a:avLst>
              <a:gd name="adj1" fmla="val 50000"/>
              <a:gd name="adj2" fmla="val 61401"/>
            </a:avLst>
          </a:prstGeom>
          <a:solidFill>
            <a:srgbClr val="00FFFF"/>
          </a:solidFill>
          <a:ln w="9525" algn="ctr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9" name="AutoShape 160"/>
          <p:cNvSpPr>
            <a:spLocks noChangeArrowheads="1"/>
          </p:cNvSpPr>
          <p:nvPr/>
        </p:nvSpPr>
        <p:spPr bwMode="auto">
          <a:xfrm rot="19497428">
            <a:off x="1622623" y="3745649"/>
            <a:ext cx="1295400" cy="609600"/>
          </a:xfrm>
          <a:prstGeom prst="rightArrow">
            <a:avLst>
              <a:gd name="adj1" fmla="val 50000"/>
              <a:gd name="adj2" fmla="val 39578"/>
            </a:avLst>
          </a:prstGeom>
          <a:solidFill>
            <a:srgbClr val="00FFFF"/>
          </a:solidFill>
          <a:ln w="9525" algn="ctr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21" name="组合 21"/>
          <p:cNvGrpSpPr>
            <a:grpSpLocks/>
          </p:cNvGrpSpPr>
          <p:nvPr/>
        </p:nvGrpSpPr>
        <p:grpSpPr bwMode="auto">
          <a:xfrm>
            <a:off x="2489398" y="1559768"/>
            <a:ext cx="1143000" cy="1371600"/>
            <a:chOff x="6324600" y="1646238"/>
            <a:chExt cx="1768475" cy="1782762"/>
          </a:xfrm>
        </p:grpSpPr>
        <p:pic>
          <p:nvPicPr>
            <p:cNvPr id="22" name="Picture 14" descr="C:\Documents and Settings\Administrator\Local Settings\Temporary Internet Files\Content.IE5\SDD8DTZ3\MCj03515930000[1].wmf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24600" y="1646238"/>
              <a:ext cx="1768475" cy="1782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3" name="组合 9"/>
            <p:cNvGrpSpPr>
              <a:grpSpLocks/>
            </p:cNvGrpSpPr>
            <p:nvPr/>
          </p:nvGrpSpPr>
          <p:grpSpPr bwMode="auto">
            <a:xfrm>
              <a:off x="6553200" y="2209800"/>
              <a:ext cx="685800" cy="838201"/>
              <a:chOff x="3505201" y="1524000"/>
              <a:chExt cx="1066799" cy="1096647"/>
            </a:xfrm>
          </p:grpSpPr>
          <p:pic>
            <p:nvPicPr>
              <p:cNvPr id="24" name="Picture 2" descr="C:\Documents and Settings\Administrator\Local Settings\Temporary Internet Files\Content.IE5\Y6MYTTL2\MCj02504660000[1].wmf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05201" y="1524000"/>
                <a:ext cx="1066799" cy="10966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5" name="Picture 19" descr="MCj02900530000[1]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3550167">
                <a:off x="3704895" y="1768048"/>
                <a:ext cx="841855" cy="588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2798" y="1559768"/>
            <a:ext cx="12192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186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398" y="3312368"/>
            <a:ext cx="1162050" cy="113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AutoShape 160"/>
          <p:cNvSpPr>
            <a:spLocks noChangeArrowheads="1"/>
          </p:cNvSpPr>
          <p:nvPr/>
        </p:nvSpPr>
        <p:spPr bwMode="auto">
          <a:xfrm>
            <a:off x="2814836" y="3271093"/>
            <a:ext cx="1644650" cy="609600"/>
          </a:xfrm>
          <a:prstGeom prst="rightArrow">
            <a:avLst>
              <a:gd name="adj1" fmla="val 50000"/>
              <a:gd name="adj2" fmla="val 39607"/>
            </a:avLst>
          </a:prstGeom>
          <a:solidFill>
            <a:srgbClr val="00FFFF"/>
          </a:solidFill>
          <a:ln w="9525" algn="ctr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9" name="Rectangle 136"/>
          <p:cNvSpPr>
            <a:spLocks noChangeArrowheads="1"/>
          </p:cNvSpPr>
          <p:nvPr/>
        </p:nvSpPr>
        <p:spPr bwMode="auto">
          <a:xfrm>
            <a:off x="127198" y="1940768"/>
            <a:ext cx="220027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2179" tIns="31090" rIns="62179" bIns="31090"/>
          <a:lstStyle/>
          <a:p>
            <a:pPr lvl="1" algn="just"/>
            <a:r>
              <a:rPr lang="zh-CN" altLang="en-US" sz="2000" dirty="0"/>
              <a:t>加密投标文件</a:t>
            </a:r>
            <a:endParaRPr lang="en-US" altLang="zh-CN" sz="2000" dirty="0"/>
          </a:p>
        </p:txBody>
      </p:sp>
      <p:sp>
        <p:nvSpPr>
          <p:cNvPr id="30" name="Rectangle 136"/>
          <p:cNvSpPr>
            <a:spLocks noChangeArrowheads="1"/>
          </p:cNvSpPr>
          <p:nvPr/>
        </p:nvSpPr>
        <p:spPr bwMode="auto">
          <a:xfrm>
            <a:off x="35496" y="3387328"/>
            <a:ext cx="2696507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2179" tIns="31090" rIns="62179" bIns="31090"/>
          <a:lstStyle/>
          <a:p>
            <a:pPr lvl="1"/>
            <a:r>
              <a:rPr lang="zh-CN" altLang="en-US" sz="2000" b="1" dirty="0">
                <a:solidFill>
                  <a:srgbClr val="FF0000"/>
                </a:solidFill>
              </a:rPr>
              <a:t>校验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是否</a:t>
            </a:r>
            <a:endParaRPr lang="en-US" altLang="zh-CN" sz="2000" b="1" dirty="0" smtClean="0">
              <a:solidFill>
                <a:srgbClr val="FF0000"/>
              </a:solidFill>
            </a:endParaRPr>
          </a:p>
          <a:p>
            <a:pPr lvl="1"/>
            <a:r>
              <a:rPr lang="zh-CN" altLang="en-US" sz="2000" b="1" dirty="0" smtClean="0">
                <a:solidFill>
                  <a:srgbClr val="FF0000"/>
                </a:solidFill>
              </a:rPr>
              <a:t>同时</a:t>
            </a:r>
            <a:r>
              <a:rPr lang="zh-CN" altLang="en-US" sz="2000" b="1" dirty="0">
                <a:solidFill>
                  <a:srgbClr val="FF0000"/>
                </a:solidFill>
              </a:rPr>
              <a:t>生成</a:t>
            </a:r>
            <a:endParaRPr lang="en-US" altLang="zh-CN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5746772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5"/>
          <p:cNvSpPr>
            <a:spLocks noGrp="1" noChangeArrowheads="1"/>
          </p:cNvSpPr>
          <p:nvPr>
            <p:ph type="title"/>
          </p:nvPr>
        </p:nvSpPr>
        <p:spPr>
          <a:xfrm>
            <a:off x="357158" y="714375"/>
            <a:ext cx="4286280" cy="647700"/>
          </a:xfrm>
        </p:spPr>
        <p:txBody>
          <a:bodyPr/>
          <a:lstStyle/>
          <a:p>
            <a:pPr>
              <a:defRPr/>
            </a:pPr>
            <a:r>
              <a:rPr lang="zh-CN" altLang="en-US" sz="3200" dirty="0" smtClean="0">
                <a:latin typeface="+mj-ea"/>
              </a:rPr>
              <a:t>投标文件的安全传送</a:t>
            </a:r>
            <a:endParaRPr lang="zh-CN" altLang="en-US" sz="3200" dirty="0">
              <a:latin typeface="+mj-ea"/>
            </a:endParaRPr>
          </a:p>
        </p:txBody>
      </p:sp>
      <p:sp>
        <p:nvSpPr>
          <p:cNvPr id="9" name="日期占位符 3"/>
          <p:cNvSpPr txBox="1">
            <a:spLocks/>
          </p:cNvSpPr>
          <p:nvPr/>
        </p:nvSpPr>
        <p:spPr bwMode="auto">
          <a:xfrm>
            <a:off x="7459663" y="6429375"/>
            <a:ext cx="1541462" cy="34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zh-CN" altLang="en-US" dirty="0"/>
              <a:t>第</a:t>
            </a:r>
            <a:r>
              <a:rPr lang="de-DE" dirty="0"/>
              <a:t> </a:t>
            </a:r>
            <a:fld id="{DC518735-C21F-46E1-B9CA-9B5515654E3C}" type="slidenum">
              <a:rPr lang="de-DE"/>
              <a:pPr/>
              <a:t>17</a:t>
            </a:fld>
            <a:r>
              <a:rPr lang="zh-CN" altLang="en-US" dirty="0"/>
              <a:t>页 </a:t>
            </a:r>
            <a:r>
              <a:rPr lang="zh-CN" altLang="en-US" dirty="0" smtClean="0"/>
              <a:t>共</a:t>
            </a:r>
            <a:r>
              <a:rPr lang="en-US" altLang="zh-CN" dirty="0" smtClean="0"/>
              <a:t>24</a:t>
            </a:r>
            <a:r>
              <a:rPr lang="zh-CN" altLang="en-US" dirty="0" smtClean="0"/>
              <a:t>页</a:t>
            </a:r>
            <a:endParaRPr lang="en-GB" dirty="0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928662" y="-12166"/>
            <a:ext cx="421481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>
              <a:tabLst>
                <a:tab pos="2636838" algn="ctr"/>
                <a:tab pos="5273675" algn="r"/>
              </a:tabLst>
            </a:pPr>
            <a:r>
              <a:rPr lang="zh-CN" altLang="en-US" sz="1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江苏国泰新点软件有限公司</a:t>
            </a:r>
            <a:endParaRPr lang="zh-CN" altLang="en-US" sz="1800" dirty="0"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32" y="-24"/>
            <a:ext cx="978566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19" descr="MCj02900530000[1]"/>
          <p:cNvPicPr>
            <a:picLocks noGrp="1" noChangeAspect="1" noChangeArrowheads="1"/>
          </p:cNvPicPr>
          <p:nvPr>
            <p:ph idx="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647672" y="1604986"/>
            <a:ext cx="1230313" cy="914400"/>
          </a:xfrm>
          <a:noFill/>
          <a:ln>
            <a:miter lim="800000"/>
            <a:headEnd/>
            <a:tailEnd/>
          </a:ln>
        </p:spPr>
      </p:pic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571472" y="2595586"/>
            <a:ext cx="1371600" cy="35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200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投标文件</a:t>
            </a:r>
          </a:p>
        </p:txBody>
      </p:sp>
      <p:sp>
        <p:nvSpPr>
          <p:cNvPr id="15" name="AutoShape 6"/>
          <p:cNvSpPr>
            <a:spLocks noChangeArrowheads="1"/>
          </p:cNvSpPr>
          <p:nvPr/>
        </p:nvSpPr>
        <p:spPr bwMode="auto">
          <a:xfrm>
            <a:off x="2019272" y="1909786"/>
            <a:ext cx="1143000" cy="381000"/>
          </a:xfrm>
          <a:prstGeom prst="rightArrow">
            <a:avLst>
              <a:gd name="adj1" fmla="val 50000"/>
              <a:gd name="adj2" fmla="val 35069"/>
            </a:avLst>
          </a:prstGeom>
          <a:solidFill>
            <a:srgbClr val="00FFFF"/>
          </a:solidFill>
          <a:ln w="9525" algn="ctr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" name="AutoShape 6"/>
          <p:cNvSpPr>
            <a:spLocks noChangeArrowheads="1"/>
          </p:cNvSpPr>
          <p:nvPr/>
        </p:nvSpPr>
        <p:spPr bwMode="auto">
          <a:xfrm>
            <a:off x="4838672" y="1909786"/>
            <a:ext cx="1143000" cy="381000"/>
          </a:xfrm>
          <a:prstGeom prst="rightArrow">
            <a:avLst>
              <a:gd name="adj1" fmla="val 50000"/>
              <a:gd name="adj2" fmla="val 35069"/>
            </a:avLst>
          </a:prstGeom>
          <a:solidFill>
            <a:srgbClr val="00FFFF"/>
          </a:solidFill>
          <a:ln w="9525" algn="ctr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7" name="组合 55"/>
          <p:cNvGrpSpPr>
            <a:grpSpLocks/>
          </p:cNvGrpSpPr>
          <p:nvPr/>
        </p:nvGrpSpPr>
        <p:grpSpPr bwMode="auto">
          <a:xfrm>
            <a:off x="3467072" y="1604986"/>
            <a:ext cx="1219200" cy="1447800"/>
            <a:chOff x="3657600" y="1905000"/>
            <a:chExt cx="1219200" cy="1447800"/>
          </a:xfrm>
        </p:grpSpPr>
        <p:grpSp>
          <p:nvGrpSpPr>
            <p:cNvPr id="18" name="组合 9"/>
            <p:cNvGrpSpPr>
              <a:grpSpLocks/>
            </p:cNvGrpSpPr>
            <p:nvPr/>
          </p:nvGrpSpPr>
          <p:grpSpPr bwMode="auto">
            <a:xfrm>
              <a:off x="3657600" y="1905000"/>
              <a:ext cx="1066800" cy="1096963"/>
              <a:chOff x="3505201" y="1524000"/>
              <a:chExt cx="1066799" cy="1096647"/>
            </a:xfrm>
          </p:grpSpPr>
          <p:pic>
            <p:nvPicPr>
              <p:cNvPr id="21" name="Picture 2" descr="C:\Documents and Settings\Administrator\Local Settings\Temporary Internet Files\Content.IE5\Y6MYTTL2\MCj02504660000[1].wmf"/>
              <p:cNvPicPr>
                <a:picLocks noChangeAspect="1"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3505201" y="1524000"/>
                <a:ext cx="1066799" cy="109664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2" name="Picture 19" descr="MCj02900530000[1]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 rot="3550167">
                <a:off x="3704895" y="1768048"/>
                <a:ext cx="841855" cy="58810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19" name="Rectangle 13"/>
            <p:cNvSpPr>
              <a:spLocks noChangeArrowheads="1"/>
            </p:cNvSpPr>
            <p:nvPr/>
          </p:nvSpPr>
          <p:spPr bwMode="auto">
            <a:xfrm>
              <a:off x="3657600" y="2971800"/>
              <a:ext cx="1219200" cy="381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342900" indent="-342900">
                <a:spcBef>
                  <a:spcPct val="20000"/>
                </a:spcBef>
              </a:pPr>
              <a:r>
                <a:rPr lang="zh-CN" altLang="en-US" sz="1600">
                  <a:solidFill>
                    <a:srgbClr val="000000"/>
                  </a:solidFill>
                  <a:latin typeface="黑体" pitchFamily="2" charset="-122"/>
                  <a:ea typeface="黑体" pitchFamily="2" charset="-122"/>
                </a:rPr>
                <a:t>招标人公钥加密</a:t>
              </a:r>
            </a:p>
          </p:txBody>
        </p:sp>
      </p:grpSp>
      <p:grpSp>
        <p:nvGrpSpPr>
          <p:cNvPr id="23" name="组合 56"/>
          <p:cNvGrpSpPr>
            <a:grpSpLocks/>
          </p:cNvGrpSpPr>
          <p:nvPr/>
        </p:nvGrpSpPr>
        <p:grpSpPr bwMode="auto">
          <a:xfrm>
            <a:off x="6286472" y="1604986"/>
            <a:ext cx="1524000" cy="1346200"/>
            <a:chOff x="6324599" y="1600200"/>
            <a:chExt cx="1527645" cy="1608987"/>
          </a:xfrm>
        </p:grpSpPr>
        <p:grpSp>
          <p:nvGrpSpPr>
            <p:cNvPr id="24" name="组合 21"/>
            <p:cNvGrpSpPr>
              <a:grpSpLocks/>
            </p:cNvGrpSpPr>
            <p:nvPr/>
          </p:nvGrpSpPr>
          <p:grpSpPr bwMode="auto">
            <a:xfrm>
              <a:off x="6324600" y="1600200"/>
              <a:ext cx="1142999" cy="1371600"/>
              <a:chOff x="6324600" y="1646238"/>
              <a:chExt cx="1768475" cy="1782762"/>
            </a:xfrm>
          </p:grpSpPr>
          <p:pic>
            <p:nvPicPr>
              <p:cNvPr id="26" name="Picture 14" descr="C:\Documents and Settings\Administrator\Local Settings\Temporary Internet Files\Content.IE5\SDD8DTZ3\MCj03515930000[1].wmf"/>
              <p:cNvPicPr>
                <a:picLocks noChangeAspect="1" noChangeArrowheads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6324600" y="1646238"/>
                <a:ext cx="1768475" cy="17827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27" name="组合 9"/>
              <p:cNvGrpSpPr>
                <a:grpSpLocks/>
              </p:cNvGrpSpPr>
              <p:nvPr/>
            </p:nvGrpSpPr>
            <p:grpSpPr bwMode="auto">
              <a:xfrm>
                <a:off x="6553200" y="2209800"/>
                <a:ext cx="685800" cy="838201"/>
                <a:chOff x="3505201" y="1524000"/>
                <a:chExt cx="1066799" cy="1096647"/>
              </a:xfrm>
            </p:grpSpPr>
            <p:pic>
              <p:nvPicPr>
                <p:cNvPr id="28" name="Picture 2" descr="C:\Documents and Settings\Administrator\Local Settings\Temporary Internet Files\Content.IE5\Y6MYTTL2\MCj02504660000[1].wmf"/>
                <p:cNvPicPr>
                  <a:picLocks noChangeAspect="1" noChangeArrowheads="1"/>
                </p:cNvPicPr>
                <p:nvPr/>
              </p:nvPicPr>
              <p:blipFill>
                <a:blip r:embed="rId6"/>
                <a:srcRect/>
                <a:stretch>
                  <a:fillRect/>
                </a:stretch>
              </p:blipFill>
              <p:spPr bwMode="auto">
                <a:xfrm>
                  <a:off x="3505201" y="1524000"/>
                  <a:ext cx="1066799" cy="109664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9" name="Picture 19" descr="MCj02900530000[1]"/>
                <p:cNvPicPr>
                  <a:picLocks noChangeAspect="1" noChangeArrowheads="1"/>
                </p:cNvPicPr>
                <p:nvPr/>
              </p:nvPicPr>
              <p:blipFill>
                <a:blip r:embed="rId5"/>
                <a:srcRect/>
                <a:stretch>
                  <a:fillRect/>
                </a:stretch>
              </p:blipFill>
              <p:spPr bwMode="auto">
                <a:xfrm rot="3550167">
                  <a:off x="3704895" y="1768048"/>
                  <a:ext cx="841855" cy="58810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</p:grpSp>
        <p:sp>
          <p:nvSpPr>
            <p:cNvPr id="25" name="Rectangle 4"/>
            <p:cNvSpPr>
              <a:spLocks noChangeArrowheads="1"/>
            </p:cNvSpPr>
            <p:nvPr/>
          </p:nvSpPr>
          <p:spPr bwMode="auto">
            <a:xfrm>
              <a:off x="6324599" y="2955507"/>
              <a:ext cx="1527645" cy="2536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342900" indent="-342900">
                <a:spcBef>
                  <a:spcPct val="20000"/>
                </a:spcBef>
              </a:pPr>
              <a:r>
                <a:rPr lang="zh-CN" altLang="en-US" sz="1600">
                  <a:latin typeface="黑体" pitchFamily="2" charset="-122"/>
                  <a:ea typeface="黑体" pitchFamily="2" charset="-122"/>
                </a:rPr>
                <a:t>投标单位公钥加密</a:t>
              </a:r>
              <a:endParaRPr lang="en-US" altLang="zh-CN" sz="1600">
                <a:latin typeface="黑体" pitchFamily="2" charset="-122"/>
                <a:ea typeface="黑体" pitchFamily="2" charset="-122"/>
              </a:endParaRPr>
            </a:p>
          </p:txBody>
        </p:sp>
      </p:grpSp>
      <p:sp>
        <p:nvSpPr>
          <p:cNvPr id="30" name="AutoShape 6"/>
          <p:cNvSpPr>
            <a:spLocks noChangeArrowheads="1"/>
          </p:cNvSpPr>
          <p:nvPr/>
        </p:nvSpPr>
        <p:spPr bwMode="auto">
          <a:xfrm rot="8430983">
            <a:off x="4108804" y="4600435"/>
            <a:ext cx="804863" cy="404813"/>
          </a:xfrm>
          <a:prstGeom prst="rightArrow">
            <a:avLst>
              <a:gd name="adj1" fmla="val 50000"/>
              <a:gd name="adj2" fmla="val 34978"/>
            </a:avLst>
          </a:prstGeom>
          <a:solidFill>
            <a:srgbClr val="00FFFF"/>
          </a:solidFill>
          <a:ln w="9525" algn="ctr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" name="AutoShape 6"/>
          <p:cNvSpPr>
            <a:spLocks noChangeArrowheads="1"/>
          </p:cNvSpPr>
          <p:nvPr/>
        </p:nvSpPr>
        <p:spPr bwMode="auto">
          <a:xfrm>
            <a:off x="4857752" y="5500702"/>
            <a:ext cx="914400" cy="381000"/>
          </a:xfrm>
          <a:prstGeom prst="rightArrow">
            <a:avLst>
              <a:gd name="adj1" fmla="val 50000"/>
              <a:gd name="adj2" fmla="val 35067"/>
            </a:avLst>
          </a:prstGeom>
          <a:solidFill>
            <a:srgbClr val="00FFFF"/>
          </a:solidFill>
          <a:ln w="9525" algn="ctr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32" name="组合 57"/>
          <p:cNvGrpSpPr>
            <a:grpSpLocks/>
          </p:cNvGrpSpPr>
          <p:nvPr/>
        </p:nvGrpSpPr>
        <p:grpSpPr bwMode="auto">
          <a:xfrm>
            <a:off x="4857752" y="3429000"/>
            <a:ext cx="2895600" cy="1524000"/>
            <a:chOff x="609600" y="5029200"/>
            <a:chExt cx="2895600" cy="1524000"/>
          </a:xfrm>
        </p:grpSpPr>
        <p:grpSp>
          <p:nvGrpSpPr>
            <p:cNvPr id="33" name="组合 43"/>
            <p:cNvGrpSpPr>
              <a:grpSpLocks/>
            </p:cNvGrpSpPr>
            <p:nvPr/>
          </p:nvGrpSpPr>
          <p:grpSpPr bwMode="auto">
            <a:xfrm>
              <a:off x="762000" y="5029200"/>
              <a:ext cx="914400" cy="914400"/>
              <a:chOff x="6324600" y="1646238"/>
              <a:chExt cx="1768475" cy="1782762"/>
            </a:xfrm>
          </p:grpSpPr>
          <p:pic>
            <p:nvPicPr>
              <p:cNvPr id="35" name="Picture 14" descr="C:\Documents and Settings\Administrator\Local Settings\Temporary Internet Files\Content.IE5\SDD8DTZ3\MCj03515930000[1].wmf"/>
              <p:cNvPicPr>
                <a:picLocks noChangeAspect="1" noChangeArrowheads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6324600" y="1646238"/>
                <a:ext cx="1768475" cy="17827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36" name="组合 9"/>
              <p:cNvGrpSpPr>
                <a:grpSpLocks/>
              </p:cNvGrpSpPr>
              <p:nvPr/>
            </p:nvGrpSpPr>
            <p:grpSpPr bwMode="auto">
              <a:xfrm>
                <a:off x="6553200" y="2209800"/>
                <a:ext cx="685800" cy="838201"/>
                <a:chOff x="3505201" y="1524000"/>
                <a:chExt cx="1066799" cy="1096647"/>
              </a:xfrm>
            </p:grpSpPr>
            <p:pic>
              <p:nvPicPr>
                <p:cNvPr id="37" name="Picture 2" descr="C:\Documents and Settings\Administrator\Local Settings\Temporary Internet Files\Content.IE5\Y6MYTTL2\MCj02504660000[1].wmf"/>
                <p:cNvPicPr>
                  <a:picLocks noChangeAspect="1" noChangeArrowheads="1"/>
                </p:cNvPicPr>
                <p:nvPr/>
              </p:nvPicPr>
              <p:blipFill>
                <a:blip r:embed="rId6"/>
                <a:srcRect/>
                <a:stretch>
                  <a:fillRect/>
                </a:stretch>
              </p:blipFill>
              <p:spPr bwMode="auto">
                <a:xfrm>
                  <a:off x="3505201" y="1524000"/>
                  <a:ext cx="1066799" cy="109664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8" name="Picture 19" descr="MCj02900530000[1]"/>
                <p:cNvPicPr>
                  <a:picLocks noChangeAspect="1" noChangeArrowheads="1"/>
                </p:cNvPicPr>
                <p:nvPr/>
              </p:nvPicPr>
              <p:blipFill>
                <a:blip r:embed="rId5"/>
                <a:srcRect/>
                <a:stretch>
                  <a:fillRect/>
                </a:stretch>
              </p:blipFill>
              <p:spPr bwMode="auto">
                <a:xfrm rot="3550167">
                  <a:off x="3704895" y="1768048"/>
                  <a:ext cx="841855" cy="58810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</p:grpSp>
        <p:sp>
          <p:nvSpPr>
            <p:cNvPr id="34" name="Rectangle 4"/>
            <p:cNvSpPr>
              <a:spLocks noChangeArrowheads="1"/>
            </p:cNvSpPr>
            <p:nvPr/>
          </p:nvSpPr>
          <p:spPr bwMode="auto">
            <a:xfrm>
              <a:off x="609600" y="5867400"/>
              <a:ext cx="2895600" cy="685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342900" indent="-342900">
                <a:spcBef>
                  <a:spcPct val="20000"/>
                </a:spcBef>
              </a:pPr>
              <a:r>
                <a:rPr lang="zh-CN" altLang="en-US" sz="1600" dirty="0">
                  <a:latin typeface="黑体" pitchFamily="2" charset="-122"/>
                  <a:ea typeface="黑体" pitchFamily="2" charset="-122"/>
                </a:rPr>
                <a:t>二次加密的</a:t>
              </a:r>
              <a:endParaRPr lang="en-US" altLang="zh-CN" sz="1600" dirty="0">
                <a:latin typeface="黑体" pitchFamily="2" charset="-122"/>
                <a:ea typeface="黑体" pitchFamily="2" charset="-122"/>
              </a:endParaRPr>
            </a:p>
            <a:p>
              <a:pPr marL="342900" indent="-342900">
                <a:spcBef>
                  <a:spcPct val="20000"/>
                </a:spcBef>
              </a:pPr>
              <a:r>
                <a:rPr lang="zh-CN" altLang="en-US" sz="1600" dirty="0">
                  <a:latin typeface="黑体" pitchFamily="2" charset="-122"/>
                  <a:ea typeface="黑体" pitchFamily="2" charset="-122"/>
                </a:rPr>
                <a:t>投标文件 </a:t>
              </a:r>
              <a:r>
                <a:rPr lang="en-US" altLang="zh-CN" sz="1600" dirty="0">
                  <a:latin typeface="黑体" pitchFamily="2" charset="-122"/>
                  <a:ea typeface="黑体" pitchFamily="2" charset="-122"/>
                </a:rPr>
                <a:t>(XX</a:t>
              </a:r>
              <a:r>
                <a:rPr lang="zh-CN" altLang="en-US" sz="1600" dirty="0">
                  <a:latin typeface="黑体" pitchFamily="2" charset="-122"/>
                  <a:ea typeface="黑体" pitchFamily="2" charset="-122"/>
                </a:rPr>
                <a:t>工程</a:t>
              </a:r>
              <a:r>
                <a:rPr lang="en-US" altLang="zh-CN" sz="1600" dirty="0" smtClean="0">
                  <a:latin typeface="黑体" pitchFamily="2" charset="-122"/>
                  <a:ea typeface="黑体" pitchFamily="2" charset="-122"/>
                </a:rPr>
                <a:t>.BBTF</a:t>
              </a:r>
              <a:r>
                <a:rPr lang="en-US" altLang="zh-CN" sz="1600" dirty="0">
                  <a:latin typeface="黑体" pitchFamily="2" charset="-122"/>
                  <a:ea typeface="黑体" pitchFamily="2" charset="-122"/>
                </a:rPr>
                <a:t>)</a:t>
              </a:r>
            </a:p>
          </p:txBody>
        </p:sp>
      </p:grpSp>
      <p:grpSp>
        <p:nvGrpSpPr>
          <p:cNvPr id="39" name="组合 58"/>
          <p:cNvGrpSpPr>
            <a:grpSpLocks/>
          </p:cNvGrpSpPr>
          <p:nvPr/>
        </p:nvGrpSpPr>
        <p:grpSpPr bwMode="auto">
          <a:xfrm>
            <a:off x="3500430" y="5143512"/>
            <a:ext cx="1219200" cy="1295400"/>
            <a:chOff x="3200400" y="5334000"/>
            <a:chExt cx="1219200" cy="1295400"/>
          </a:xfrm>
        </p:grpSpPr>
        <p:sp>
          <p:nvSpPr>
            <p:cNvPr id="40" name="云形标注 39"/>
            <p:cNvSpPr/>
            <p:nvPr/>
          </p:nvSpPr>
          <p:spPr bwMode="auto">
            <a:xfrm>
              <a:off x="3200400" y="5334000"/>
              <a:ext cx="914400" cy="612775"/>
            </a:xfrm>
            <a:prstGeom prst="cloudCallout">
              <a:avLst>
                <a:gd name="adj1" fmla="val -25833"/>
                <a:gd name="adj2" fmla="val 107276"/>
              </a:avLst>
            </a:prstGeom>
            <a:gradFill rotWithShape="1">
              <a:gsLst>
                <a:gs pos="0">
                  <a:srgbClr val="002A54"/>
                </a:gs>
                <a:gs pos="100000">
                  <a:srgbClr val="0066CC"/>
                </a:gs>
              </a:gsLst>
              <a:lin ang="2700000" scaled="1"/>
            </a:gradFill>
            <a:ln w="44450" algn="ctr">
              <a:solidFill>
                <a:schemeClr val="folHlink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endParaRPr lang="zh-CN" altLang="en-US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endParaRPr>
            </a:p>
          </p:txBody>
        </p:sp>
        <p:sp>
          <p:nvSpPr>
            <p:cNvPr id="41" name="Rectangle 4"/>
            <p:cNvSpPr>
              <a:spLocks noChangeArrowheads="1"/>
            </p:cNvSpPr>
            <p:nvPr/>
          </p:nvSpPr>
          <p:spPr bwMode="auto">
            <a:xfrm>
              <a:off x="3276600" y="6096000"/>
              <a:ext cx="1143000" cy="533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342900" indent="-342900">
                <a:spcBef>
                  <a:spcPct val="20000"/>
                </a:spcBef>
              </a:pPr>
              <a:r>
                <a:rPr lang="zh-CN" altLang="en-US" sz="1600">
                  <a:latin typeface="黑体" pitchFamily="2" charset="-122"/>
                  <a:ea typeface="黑体" pitchFamily="2" charset="-122"/>
                </a:rPr>
                <a:t>互联网络</a:t>
              </a:r>
              <a:endParaRPr lang="en-US" altLang="zh-CN" sz="1600">
                <a:latin typeface="黑体" pitchFamily="2" charset="-122"/>
                <a:ea typeface="黑体" pitchFamily="2" charset="-122"/>
              </a:endParaRPr>
            </a:p>
          </p:txBody>
        </p:sp>
      </p:grpSp>
      <p:grpSp>
        <p:nvGrpSpPr>
          <p:cNvPr id="42" name="组合 59"/>
          <p:cNvGrpSpPr>
            <a:grpSpLocks/>
          </p:cNvGrpSpPr>
          <p:nvPr/>
        </p:nvGrpSpPr>
        <p:grpSpPr bwMode="auto">
          <a:xfrm>
            <a:off x="6143636" y="5072074"/>
            <a:ext cx="2143140" cy="1071570"/>
            <a:chOff x="5715000" y="5105400"/>
            <a:chExt cx="2143140" cy="1071570"/>
          </a:xfrm>
        </p:grpSpPr>
        <p:pic>
          <p:nvPicPr>
            <p:cNvPr id="43" name="Picture 18" descr="C:\Program Files\Microsoft Office\MEDIA\CAGCAT10\j0285750.wmf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5715000" y="5105400"/>
              <a:ext cx="1185093" cy="968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4" name="Rectangle 4"/>
            <p:cNvSpPr>
              <a:spLocks noChangeArrowheads="1"/>
            </p:cNvSpPr>
            <p:nvPr/>
          </p:nvSpPr>
          <p:spPr bwMode="auto">
            <a:xfrm>
              <a:off x="6858000" y="5105400"/>
              <a:ext cx="1000140" cy="10715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92075" indent="-92075">
                <a:spcBef>
                  <a:spcPct val="20000"/>
                </a:spcBef>
              </a:pPr>
              <a:r>
                <a:rPr lang="zh-CN" altLang="en-US" sz="1600" dirty="0" smtClean="0">
                  <a:latin typeface="黑体" pitchFamily="2" charset="-122"/>
                  <a:ea typeface="黑体" pitchFamily="2" charset="-122"/>
                </a:rPr>
                <a:t>蚌埠市公共资源一网运行系统</a:t>
              </a:r>
              <a:endParaRPr lang="en-US" altLang="zh-CN" sz="1600" dirty="0">
                <a:latin typeface="黑体" pitchFamily="2" charset="-122"/>
                <a:ea typeface="黑体" pitchFamily="2" charset="-122"/>
              </a:endParaRPr>
            </a:p>
          </p:txBody>
        </p:sp>
      </p:grpSp>
      <p:pic>
        <p:nvPicPr>
          <p:cNvPr id="45" name="Picture 159" descr="MCj02976490000[1]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47672" y="4119586"/>
            <a:ext cx="914400" cy="81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6" name="组合 46"/>
          <p:cNvGrpSpPr>
            <a:grpSpLocks/>
          </p:cNvGrpSpPr>
          <p:nvPr/>
        </p:nvGrpSpPr>
        <p:grpSpPr bwMode="auto">
          <a:xfrm>
            <a:off x="1028672" y="2976586"/>
            <a:ext cx="2590800" cy="1922463"/>
            <a:chOff x="1066800" y="3124200"/>
            <a:chExt cx="2590800" cy="1923197"/>
          </a:xfrm>
        </p:grpSpPr>
        <p:sp>
          <p:nvSpPr>
            <p:cNvPr id="47" name="AutoShape 6"/>
            <p:cNvSpPr>
              <a:spLocks noChangeArrowheads="1"/>
            </p:cNvSpPr>
            <p:nvPr/>
          </p:nvSpPr>
          <p:spPr bwMode="auto">
            <a:xfrm rot="5400000">
              <a:off x="800100" y="3390900"/>
              <a:ext cx="914400" cy="381000"/>
            </a:xfrm>
            <a:prstGeom prst="rightArrow">
              <a:avLst>
                <a:gd name="adj1" fmla="val 50000"/>
                <a:gd name="adj2" fmla="val 35067"/>
              </a:avLst>
            </a:prstGeom>
            <a:solidFill>
              <a:srgbClr val="00FFFF"/>
            </a:solidFill>
            <a:ln w="9525" algn="ctr">
              <a:solidFill>
                <a:schemeClr val="tx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8" name="Rectangle 13"/>
            <p:cNvSpPr>
              <a:spLocks noChangeArrowheads="1"/>
            </p:cNvSpPr>
            <p:nvPr/>
          </p:nvSpPr>
          <p:spPr bwMode="auto">
            <a:xfrm>
              <a:off x="1600200" y="4361597"/>
              <a:ext cx="2057400" cy="685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342900" indent="-342900">
                <a:spcBef>
                  <a:spcPct val="20000"/>
                </a:spcBef>
              </a:pPr>
              <a:r>
                <a:rPr lang="zh-CN" altLang="en-US" sz="2000">
                  <a:solidFill>
                    <a:srgbClr val="000000"/>
                  </a:solidFill>
                  <a:latin typeface="黑体" pitchFamily="2" charset="-122"/>
                  <a:ea typeface="黑体" pitchFamily="2" charset="-122"/>
                </a:rPr>
                <a:t>自行刻录</a:t>
              </a:r>
              <a:endParaRPr lang="en-US" altLang="zh-CN" sz="2000">
                <a:solidFill>
                  <a:srgbClr val="000000"/>
                </a:solidFill>
                <a:latin typeface="黑体" pitchFamily="2" charset="-122"/>
                <a:ea typeface="黑体" pitchFamily="2" charset="-122"/>
              </a:endParaRPr>
            </a:p>
          </p:txBody>
        </p:sp>
      </p:grpSp>
      <p:sp>
        <p:nvSpPr>
          <p:cNvPr id="49" name="AutoShape 6"/>
          <p:cNvSpPr>
            <a:spLocks noChangeArrowheads="1"/>
          </p:cNvSpPr>
          <p:nvPr/>
        </p:nvSpPr>
        <p:spPr bwMode="auto">
          <a:xfrm rot="8145223">
            <a:off x="5751353" y="3124971"/>
            <a:ext cx="723900" cy="398462"/>
          </a:xfrm>
          <a:prstGeom prst="rightArrow">
            <a:avLst>
              <a:gd name="adj1" fmla="val 50000"/>
              <a:gd name="adj2" fmla="val 35006"/>
            </a:avLst>
          </a:prstGeom>
          <a:solidFill>
            <a:srgbClr val="00FFFF"/>
          </a:solidFill>
          <a:ln w="9525" algn="ctr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0" name="TextBox 39"/>
          <p:cNvSpPr txBox="1">
            <a:spLocks noChangeArrowheads="1"/>
          </p:cNvSpPr>
          <p:nvPr/>
        </p:nvSpPr>
        <p:spPr bwMode="auto">
          <a:xfrm>
            <a:off x="1428728" y="3071810"/>
            <a:ext cx="1219216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dirty="0"/>
              <a:t>不加密的</a:t>
            </a:r>
            <a:r>
              <a:rPr lang="en-US" altLang="zh-CN" dirty="0" err="1" smtClean="0"/>
              <a:t>XX.nBBTF</a:t>
            </a:r>
            <a:r>
              <a:rPr lang="zh-CN" altLang="en-US" dirty="0"/>
              <a:t>文件</a:t>
            </a:r>
          </a:p>
        </p:txBody>
      </p:sp>
      <p:sp>
        <p:nvSpPr>
          <p:cNvPr id="51" name="TextBox 39"/>
          <p:cNvSpPr txBox="1">
            <a:spLocks noChangeArrowheads="1"/>
          </p:cNvSpPr>
          <p:nvPr/>
        </p:nvSpPr>
        <p:spPr bwMode="auto">
          <a:xfrm>
            <a:off x="2143108" y="2191400"/>
            <a:ext cx="135732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dirty="0" smtClean="0"/>
              <a:t>加密</a:t>
            </a:r>
            <a:r>
              <a:rPr lang="zh-CN" altLang="en-US" dirty="0"/>
              <a:t>的</a:t>
            </a:r>
            <a:r>
              <a:rPr lang="en-US" altLang="zh-CN" dirty="0" smtClean="0"/>
              <a:t>XX.BBTF</a:t>
            </a:r>
            <a:r>
              <a:rPr lang="zh-CN" altLang="en-US" dirty="0"/>
              <a:t>文件</a:t>
            </a:r>
          </a:p>
        </p:txBody>
      </p:sp>
      <p:sp>
        <p:nvSpPr>
          <p:cNvPr id="52" name="Rectangle 6"/>
          <p:cNvSpPr>
            <a:spLocks noChangeArrowheads="1"/>
          </p:cNvSpPr>
          <p:nvPr/>
        </p:nvSpPr>
        <p:spPr bwMode="auto">
          <a:xfrm>
            <a:off x="142844" y="6429396"/>
            <a:ext cx="335755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zh-CN" altLang="en-US" sz="1600" dirty="0" smtClean="0">
                <a:solidFill>
                  <a:srgbClr val="007635"/>
                </a:solidFill>
                <a:latin typeface="微软雅黑" pitchFamily="34" charset="-122"/>
                <a:ea typeface="微软雅黑" pitchFamily="34" charset="-122"/>
              </a:rPr>
              <a:t>蚌埠市公共资源交易一网运行系统</a:t>
            </a:r>
            <a:endParaRPr lang="zh-CN" altLang="en-US" sz="1600" dirty="0">
              <a:solidFill>
                <a:srgbClr val="007635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30" grpId="0" animBg="1"/>
      <p:bldP spid="31" grpId="0" animBg="1"/>
      <p:bldP spid="4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2" name="日期占位符 3"/>
          <p:cNvSpPr txBox="1">
            <a:spLocks/>
          </p:cNvSpPr>
          <p:nvPr/>
        </p:nvSpPr>
        <p:spPr bwMode="auto">
          <a:xfrm>
            <a:off x="7459663" y="6429375"/>
            <a:ext cx="1541462" cy="34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zh-CN" altLang="en-US" dirty="0"/>
              <a:t>第</a:t>
            </a:r>
            <a:r>
              <a:rPr lang="de-DE" dirty="0"/>
              <a:t> </a:t>
            </a:r>
            <a:fld id="{1AF8AADB-D610-451F-AEB0-718FDF46105A}" type="slidenum">
              <a:rPr lang="de-DE"/>
              <a:pPr/>
              <a:t>18</a:t>
            </a:fld>
            <a:r>
              <a:rPr lang="zh-CN" altLang="en-US" dirty="0"/>
              <a:t>页 </a:t>
            </a:r>
            <a:r>
              <a:rPr lang="zh-CN" altLang="en-US" dirty="0" smtClean="0"/>
              <a:t>共</a:t>
            </a:r>
            <a:r>
              <a:rPr lang="en-US" altLang="zh-CN" dirty="0" smtClean="0"/>
              <a:t>24</a:t>
            </a:r>
            <a:r>
              <a:rPr lang="zh-CN" altLang="en-US" dirty="0" smtClean="0"/>
              <a:t>页</a:t>
            </a:r>
            <a:endParaRPr lang="en-GB" dirty="0"/>
          </a:p>
        </p:txBody>
      </p:sp>
      <p:sp>
        <p:nvSpPr>
          <p:cNvPr id="32" name="标题 6"/>
          <p:cNvSpPr>
            <a:spLocks noGrp="1"/>
          </p:cNvSpPr>
          <p:nvPr>
            <p:ph type="title"/>
          </p:nvPr>
        </p:nvSpPr>
        <p:spPr>
          <a:xfrm>
            <a:off x="428635" y="571480"/>
            <a:ext cx="5500687" cy="720725"/>
          </a:xfrm>
        </p:spPr>
        <p:txBody>
          <a:bodyPr/>
          <a:lstStyle/>
          <a:p>
            <a:pPr>
              <a:defRPr/>
            </a:pPr>
            <a:r>
              <a:rPr lang="zh-CN" altLang="en-US" sz="3200" spc="-300" dirty="0" smtClean="0">
                <a:latin typeface="+mj-ea"/>
              </a:rPr>
              <a:t>高度安全性</a:t>
            </a:r>
            <a:endParaRPr lang="zh-CN" altLang="en-US" sz="3200" spc="-300" dirty="0">
              <a:latin typeface="+mj-ea"/>
            </a:endParaRP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928662" y="-24"/>
            <a:ext cx="421481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>
              <a:tabLst>
                <a:tab pos="2636838" algn="ctr"/>
                <a:tab pos="5273675" algn="r"/>
              </a:tabLst>
            </a:pPr>
            <a:r>
              <a:rPr lang="zh-CN" altLang="en-US" sz="1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江苏国泰新点软件有限公司</a:t>
            </a:r>
            <a:endParaRPr lang="zh-CN" altLang="en-US" sz="1800" dirty="0"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2" y="-24"/>
            <a:ext cx="978566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142844" y="6429396"/>
            <a:ext cx="335755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zh-CN" altLang="en-US" sz="1600" dirty="0" smtClean="0">
                <a:solidFill>
                  <a:srgbClr val="007635"/>
                </a:solidFill>
                <a:latin typeface="微软雅黑" pitchFamily="34" charset="-122"/>
                <a:ea typeface="微软雅黑" pitchFamily="34" charset="-122"/>
              </a:rPr>
              <a:t>蚌埠市公共资源交易一网运行系统</a:t>
            </a:r>
            <a:endParaRPr lang="zh-CN" altLang="en-US" sz="1600" dirty="0">
              <a:solidFill>
                <a:srgbClr val="00763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04842" y="1285860"/>
            <a:ext cx="8382000" cy="2643205"/>
            <a:chOff x="381000" y="-167850"/>
            <a:chExt cx="8382000" cy="2162623"/>
          </a:xfrm>
        </p:grpSpPr>
        <p:sp>
          <p:nvSpPr>
            <p:cNvPr id="13" name="标题 1"/>
            <p:cNvSpPr txBox="1">
              <a:spLocks/>
            </p:cNvSpPr>
            <p:nvPr/>
          </p:nvSpPr>
          <p:spPr bwMode="auto">
            <a:xfrm>
              <a:off x="381000" y="-167850"/>
              <a:ext cx="8382000" cy="21626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accent1">
                      <a:lumMod val="60000"/>
                      <a:lumOff val="40000"/>
                    </a:scheme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j-cs"/>
                </a:rPr>
                <a:t>安全登录：</a:t>
              </a: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j-cs"/>
                </a:rPr>
                <a:t>用户名密码</a:t>
              </a:r>
              <a:r>
                <a:rPr kumimoji="0" lang="en-US" altLang="zh-CN" sz="18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j-cs"/>
                </a:rPr>
                <a:t>+CA</a:t>
              </a: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j-cs"/>
                </a:rPr>
                <a:t>身份认证</a:t>
              </a:r>
              <a:endParaRPr kumimoji="0" lang="en-US" altLang="zh-CN" sz="1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endParaRPr>
            </a:p>
            <a:p>
              <a:pPr marL="0" marR="0" lvl="0" indent="0" defTabSz="914400" eaLnBrk="0" fontAlgn="auto" latinLnBrk="0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800" b="1" dirty="0" smtClean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  <a:cs typeface="+mj-cs"/>
                </a:rPr>
                <a:t>招标文件</a:t>
              </a:r>
              <a:r>
                <a:rPr lang="zh-CN" altLang="en-US" sz="18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  <a:cs typeface="+mj-cs"/>
                </a:rPr>
                <a:t>：</a:t>
              </a:r>
              <a:r>
                <a:rPr kumimoji="0" lang="en-US" altLang="zh-CN" sz="1800" b="0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j-cs"/>
                </a:rPr>
                <a:t>PDF+</a:t>
              </a:r>
              <a:r>
                <a:rPr kumimoji="0" lang="zh-CN" altLang="en-US" sz="1800" b="0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j-cs"/>
                </a:rPr>
                <a:t>数字印章</a:t>
              </a:r>
              <a:r>
                <a:rPr kumimoji="0" lang="en-US" altLang="zh-CN" sz="1800" b="0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j-cs"/>
                </a:rPr>
                <a:t/>
              </a:r>
              <a:br>
                <a:rPr kumimoji="0" lang="en-US" altLang="zh-CN" sz="1800" b="0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j-cs"/>
                </a:rPr>
              </a:br>
              <a:r>
                <a:rPr lang="zh-CN" altLang="en-US" sz="18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  <a:cs typeface="+mj-cs"/>
                </a:rPr>
                <a:t>投标文件</a:t>
              </a:r>
              <a:r>
                <a:rPr lang="zh-CN" altLang="en-US" sz="1800" b="1" dirty="0" smtClean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  <a:cs typeface="+mj-cs"/>
                </a:rPr>
                <a:t>：</a:t>
              </a:r>
              <a:r>
                <a:rPr kumimoji="0" lang="en-US" altLang="zh-CN" sz="1800" b="0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j-cs"/>
                </a:rPr>
                <a:t>PDF+</a:t>
              </a:r>
              <a:r>
                <a:rPr kumimoji="0" lang="zh-CN" altLang="en-US" sz="1800" b="0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j-cs"/>
                </a:rPr>
                <a:t>数字印章</a:t>
              </a:r>
              <a:r>
                <a:rPr kumimoji="0" lang="en-US" altLang="zh-CN" sz="1800" b="0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j-cs"/>
                </a:rPr>
                <a:t>+</a:t>
              </a:r>
              <a:r>
                <a:rPr kumimoji="0" lang="zh-CN" altLang="en-US" sz="1800" b="0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j-cs"/>
                </a:rPr>
                <a:t>双层</a:t>
              </a:r>
              <a:r>
                <a:rPr kumimoji="0" lang="en-US" altLang="zh-CN" sz="1800" b="0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j-cs"/>
                </a:rPr>
                <a:t>CA</a:t>
              </a:r>
              <a:r>
                <a:rPr kumimoji="0" lang="zh-CN" altLang="en-US" sz="1800" b="0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j-cs"/>
                </a:rPr>
                <a:t>加密</a:t>
              </a:r>
              <a:r>
                <a:rPr kumimoji="0" lang="en-US" altLang="zh-CN" sz="1800" b="0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j-cs"/>
                </a:rPr>
                <a:t/>
              </a:r>
              <a:br>
                <a:rPr kumimoji="0" lang="en-US" altLang="zh-CN" sz="1800" b="0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j-cs"/>
                </a:rPr>
              </a:br>
              <a:r>
                <a:rPr lang="zh-CN" altLang="en-US" sz="18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  <a:cs typeface="+mj-cs"/>
                </a:rPr>
                <a:t>网上投标：</a:t>
              </a:r>
              <a:r>
                <a:rPr kumimoji="0" lang="en-US" altLang="zh-CN" sz="1800" b="0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j-cs"/>
                </a:rPr>
                <a:t>SSL</a:t>
              </a:r>
              <a:r>
                <a:rPr kumimoji="0" lang="zh-CN" altLang="en-US" sz="1800" b="0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j-cs"/>
                </a:rPr>
                <a:t>安全通道，时间戳服务</a:t>
              </a:r>
              <a:r>
                <a:rPr kumimoji="0" lang="en-US" altLang="zh-CN" sz="1800" b="0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j-cs"/>
                </a:rPr>
                <a:t/>
              </a:r>
              <a:br>
                <a:rPr kumimoji="0" lang="en-US" altLang="zh-CN" sz="1800" b="0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j-cs"/>
                </a:rPr>
              </a:br>
              <a:r>
                <a:rPr lang="zh-CN" altLang="en-US" sz="18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  <a:cs typeface="+mj-cs"/>
                </a:rPr>
                <a:t>网上开标：</a:t>
              </a:r>
              <a:r>
                <a:rPr kumimoji="0" lang="zh-CN" altLang="en-US" sz="1800" b="0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j-cs"/>
                </a:rPr>
                <a:t>需使用招标人、投标</a:t>
              </a: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j-cs"/>
                </a:rPr>
                <a:t>人</a:t>
              </a:r>
              <a:r>
                <a:rPr kumimoji="0" lang="zh-CN" altLang="en-US" sz="1800" b="0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j-cs"/>
                </a:rPr>
                <a:t>两方的</a:t>
              </a:r>
              <a:r>
                <a:rPr kumimoji="0" lang="en-US" altLang="zh-CN" sz="1800" b="0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j-cs"/>
                </a:rPr>
                <a:t>CA</a:t>
              </a:r>
              <a:r>
                <a:rPr kumimoji="0" lang="zh-CN" altLang="en-US" sz="1800" b="0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j-cs"/>
                </a:rPr>
                <a:t>数字证书双层解密，</a:t>
              </a: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北京时间</a:t>
              </a: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点确定</a:t>
              </a:r>
              <a:endPara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endParaRPr>
            </a:p>
            <a:p>
              <a:pPr marL="0" marR="0" lvl="0" indent="0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800" b="1" dirty="0" smtClean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  <a:cs typeface="+mj-cs"/>
                </a:rPr>
                <a:t>访问</a:t>
              </a:r>
              <a:r>
                <a:rPr lang="zh-CN" altLang="en-US" sz="18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  <a:cs typeface="+mj-cs"/>
                </a:rPr>
                <a:t>控制：</a:t>
              </a:r>
              <a:r>
                <a:rPr kumimoji="0" lang="zh-CN" altLang="en-US" sz="1800" b="0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j-cs"/>
                </a:rPr>
                <a:t>人员、网段、权限等综合性访问控制</a:t>
              </a: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72042" y="-167850"/>
              <a:ext cx="1571636" cy="1461232"/>
            </a:xfrm>
            <a:prstGeom prst="rect">
              <a:avLst/>
            </a:prstGeom>
          </p:spPr>
        </p:pic>
      </p:grpSp>
      <p:sp>
        <p:nvSpPr>
          <p:cNvPr id="15" name="标题 1"/>
          <p:cNvSpPr txBox="1">
            <a:spLocks/>
          </p:cNvSpPr>
          <p:nvPr/>
        </p:nvSpPr>
        <p:spPr bwMode="auto">
          <a:xfrm>
            <a:off x="381000" y="3929066"/>
            <a:ext cx="8382000" cy="857256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600" dirty="0">
                <a:latin typeface="微软雅黑" pitchFamily="34" charset="-122"/>
                <a:ea typeface="微软雅黑" pitchFamily="34" charset="-122"/>
                <a:cs typeface="+mj-cs"/>
              </a:rPr>
              <a:t>PDF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  <a:cs typeface="+mj-cs"/>
              </a:rPr>
              <a:t>格式于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  <a:cs typeface="+mj-cs"/>
              </a:rPr>
              <a:t>2009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  <a:cs typeface="+mj-cs"/>
              </a:rPr>
              <a:t>年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  <a:cs typeface="+mj-cs"/>
              </a:rPr>
              <a:t>9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  <a:cs typeface="+mj-cs"/>
              </a:rPr>
              <a:t>月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  <a:cs typeface="+mj-cs"/>
              </a:rPr>
              <a:t>1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  <a:cs typeface="+mj-cs"/>
              </a:rPr>
              <a:t>日起正式成为中国国家标准实施（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  <a:cs typeface="+mj-cs"/>
              </a:rPr>
              <a:t>GBT23286.1-2009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  <a:cs typeface="+mj-cs"/>
              </a:rPr>
              <a:t>，名称：文献管理长期保存的电子文档文件格式）是我国以后电子档案的发展方向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  <a:cs typeface="+mj-cs"/>
              </a:rPr>
              <a:t>。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16" name="标题 1"/>
          <p:cNvSpPr txBox="1">
            <a:spLocks/>
          </p:cNvSpPr>
          <p:nvPr/>
        </p:nvSpPr>
        <p:spPr bwMode="auto">
          <a:xfrm>
            <a:off x="381000" y="5072074"/>
            <a:ext cx="8382000" cy="790948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600" dirty="0">
                <a:latin typeface="微软雅黑" pitchFamily="34" charset="-122"/>
                <a:ea typeface="微软雅黑" pitchFamily="34" charset="-122"/>
                <a:cs typeface="+mj-cs"/>
              </a:rPr>
              <a:t>2005</a:t>
            </a:r>
            <a:r>
              <a:rPr lang="zh-CN" altLang="zh-CN" sz="1600" dirty="0">
                <a:latin typeface="微软雅黑" pitchFamily="34" charset="-122"/>
                <a:ea typeface="微软雅黑" pitchFamily="34" charset="-122"/>
                <a:cs typeface="+mj-cs"/>
              </a:rPr>
              <a:t>年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  <a:cs typeface="+mj-cs"/>
              </a:rPr>
              <a:t>4</a:t>
            </a:r>
            <a:r>
              <a:rPr lang="zh-CN" altLang="zh-CN" sz="1600" dirty="0">
                <a:latin typeface="微软雅黑" pitchFamily="34" charset="-122"/>
                <a:ea typeface="微软雅黑" pitchFamily="34" charset="-122"/>
                <a:cs typeface="+mj-cs"/>
              </a:rPr>
              <a:t>月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  <a:cs typeface="+mj-cs"/>
              </a:rPr>
              <a:t>1</a:t>
            </a:r>
            <a:r>
              <a:rPr lang="zh-CN" altLang="zh-CN" sz="1600" dirty="0">
                <a:latin typeface="微软雅黑" pitchFamily="34" charset="-122"/>
                <a:ea typeface="微软雅黑" pitchFamily="34" charset="-122"/>
                <a:cs typeface="+mj-cs"/>
              </a:rPr>
              <a:t>日起《电子签名法》施行，到目前为止能够达到电子签名法要求的技术实现手段只有基于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  <a:cs typeface="+mj-cs"/>
              </a:rPr>
              <a:t>PKI</a:t>
            </a:r>
            <a:r>
              <a:rPr lang="zh-CN" altLang="zh-CN" sz="1600" dirty="0">
                <a:latin typeface="微软雅黑" pitchFamily="34" charset="-122"/>
                <a:ea typeface="微软雅黑" pitchFamily="34" charset="-122"/>
                <a:cs typeface="+mj-cs"/>
              </a:rPr>
              <a:t>技术的数字签名手段。</a:t>
            </a:r>
            <a:endParaRPr lang="zh-CN" altLang="en-US" sz="1600" dirty="0"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8" name="日期占位符 3"/>
          <p:cNvSpPr txBox="1">
            <a:spLocks/>
          </p:cNvSpPr>
          <p:nvPr/>
        </p:nvSpPr>
        <p:spPr bwMode="auto">
          <a:xfrm>
            <a:off x="7459663" y="6429375"/>
            <a:ext cx="1541462" cy="34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zh-CN" altLang="en-US" dirty="0"/>
              <a:t>第</a:t>
            </a:r>
            <a:r>
              <a:rPr lang="de-DE" dirty="0"/>
              <a:t> </a:t>
            </a:r>
            <a:fld id="{CA918BF3-FC7B-4A49-A872-40581C0EACC7}" type="slidenum">
              <a:rPr lang="de-DE"/>
              <a:pPr/>
              <a:t>19</a:t>
            </a:fld>
            <a:r>
              <a:rPr lang="zh-CN" altLang="en-US" dirty="0"/>
              <a:t>页 </a:t>
            </a:r>
            <a:r>
              <a:rPr lang="zh-CN" altLang="en-US" dirty="0" smtClean="0"/>
              <a:t>共</a:t>
            </a:r>
            <a:r>
              <a:rPr lang="en-US" altLang="zh-CN" dirty="0" smtClean="0"/>
              <a:t>24</a:t>
            </a:r>
            <a:r>
              <a:rPr lang="zh-CN" altLang="en-US" dirty="0" smtClean="0"/>
              <a:t>页</a:t>
            </a:r>
            <a:endParaRPr lang="en-GB" dirty="0"/>
          </a:p>
        </p:txBody>
      </p:sp>
      <p:sp>
        <p:nvSpPr>
          <p:cNvPr id="392" name="Rectangle 6"/>
          <p:cNvSpPr>
            <a:spLocks noChangeArrowheads="1"/>
          </p:cNvSpPr>
          <p:nvPr/>
        </p:nvSpPr>
        <p:spPr bwMode="auto">
          <a:xfrm>
            <a:off x="928662" y="-24"/>
            <a:ext cx="421481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>
              <a:tabLst>
                <a:tab pos="2636838" algn="ctr"/>
                <a:tab pos="5273675" algn="r"/>
              </a:tabLst>
            </a:pPr>
            <a:r>
              <a:rPr lang="zh-CN" altLang="en-US" sz="1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江苏国泰新点软件有限公司</a:t>
            </a:r>
            <a:endParaRPr lang="zh-CN" altLang="en-US" sz="1800" dirty="0"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pic>
        <p:nvPicPr>
          <p:cNvPr id="393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2" y="-24"/>
            <a:ext cx="978566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916113" y="2482850"/>
            <a:ext cx="6913562" cy="3475038"/>
            <a:chOff x="1101" y="1559"/>
            <a:chExt cx="4355" cy="2189"/>
          </a:xfrm>
        </p:grpSpPr>
        <p:pic>
          <p:nvPicPr>
            <p:cNvPr id="396" name="Picture 3" descr="npo000009"/>
            <p:cNvPicPr>
              <a:picLocks noChangeAspect="1" noChangeArrowheads="1"/>
            </p:cNvPicPr>
            <p:nvPr/>
          </p:nvPicPr>
          <p:blipFill>
            <a:blip r:embed="rId4">
              <a:lum bright="70000" contrast="-70000"/>
              <a:grayscl/>
            </a:blip>
            <a:srcRect/>
            <a:stretch>
              <a:fillRect/>
            </a:stretch>
          </p:blipFill>
          <p:spPr bwMode="auto">
            <a:xfrm>
              <a:off x="1101" y="1559"/>
              <a:ext cx="4355" cy="215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397" name="Rectangle 4"/>
            <p:cNvSpPr>
              <a:spLocks noChangeArrowheads="1"/>
            </p:cNvSpPr>
            <p:nvPr/>
          </p:nvSpPr>
          <p:spPr bwMode="auto">
            <a:xfrm>
              <a:off x="1101" y="1559"/>
              <a:ext cx="4330" cy="2189"/>
            </a:xfrm>
            <a:prstGeom prst="rect">
              <a:avLst/>
            </a:prstGeom>
            <a:solidFill>
              <a:srgbClr val="FFFFFF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98" name="AutoShape 16"/>
          <p:cNvSpPr>
            <a:spLocks noChangeArrowheads="1"/>
          </p:cNvSpPr>
          <p:nvPr/>
        </p:nvSpPr>
        <p:spPr bwMode="gray">
          <a:xfrm>
            <a:off x="2224070" y="1366822"/>
            <a:ext cx="6286543" cy="107157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3399FF"/>
              </a:gs>
              <a:gs pos="100000">
                <a:srgbClr val="3399FF">
                  <a:gamma/>
                  <a:shade val="46275"/>
                  <a:invGamma/>
                </a:srgbClr>
              </a:gs>
            </a:gsLst>
            <a:lin ang="5400000" scaled="1"/>
          </a:gradFill>
          <a:ln w="38100" algn="ctr">
            <a:solidFill>
              <a:schemeClr val="bg1"/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zh-CN" altLang="en-US" sz="3600" dirty="0" smtClean="0">
                <a:solidFill>
                  <a:srgbClr val="FFFFFF"/>
                </a:solidFill>
                <a:latin typeface="+mn-ea"/>
                <a:ea typeface="+mn-ea"/>
              </a:rPr>
              <a:t>蚌埠市网上招投标系统</a:t>
            </a:r>
            <a:endParaRPr lang="en-US" altLang="zh-CN" sz="3600" dirty="0">
              <a:solidFill>
                <a:srgbClr val="FFFFFF"/>
              </a:solidFill>
              <a:latin typeface="+mn-ea"/>
              <a:ea typeface="+mn-ea"/>
            </a:endParaRPr>
          </a:p>
        </p:txBody>
      </p:sp>
      <p:grpSp>
        <p:nvGrpSpPr>
          <p:cNvPr id="3" name="Group 5"/>
          <p:cNvGrpSpPr>
            <a:grpSpLocks/>
          </p:cNvGrpSpPr>
          <p:nvPr/>
        </p:nvGrpSpPr>
        <p:grpSpPr bwMode="auto">
          <a:xfrm>
            <a:off x="-1928858" y="1636713"/>
            <a:ext cx="3849688" cy="4149725"/>
            <a:chOff x="-1202" y="933"/>
            <a:chExt cx="2425" cy="2614"/>
          </a:xfrm>
        </p:grpSpPr>
        <p:grpSp>
          <p:nvGrpSpPr>
            <p:cNvPr id="4" name="Group 6"/>
            <p:cNvGrpSpPr>
              <a:grpSpLocks/>
            </p:cNvGrpSpPr>
            <p:nvPr/>
          </p:nvGrpSpPr>
          <p:grpSpPr bwMode="auto">
            <a:xfrm>
              <a:off x="-1202" y="933"/>
              <a:ext cx="2425" cy="2614"/>
              <a:chOff x="-1202" y="836"/>
              <a:chExt cx="2425" cy="2711"/>
            </a:xfrm>
          </p:grpSpPr>
          <p:sp>
            <p:nvSpPr>
              <p:cNvPr id="408" name="AutoShape 7"/>
              <p:cNvSpPr>
                <a:spLocks noChangeArrowheads="1"/>
              </p:cNvSpPr>
              <p:nvPr/>
            </p:nvSpPr>
            <p:spPr bwMode="ltGray">
              <a:xfrm rot="5400000">
                <a:off x="-1345" y="979"/>
                <a:ext cx="2711" cy="2425"/>
              </a:xfrm>
              <a:custGeom>
                <a:avLst/>
                <a:gdLst>
                  <a:gd name="G0" fmla="+- 10474 0 0"/>
                  <a:gd name="G1" fmla="+- 11767083 0 0"/>
                  <a:gd name="G2" fmla="+- 0 0 11767083"/>
                  <a:gd name="T0" fmla="*/ 0 256 1"/>
                  <a:gd name="T1" fmla="*/ 180 256 1"/>
                  <a:gd name="G3" fmla="+- 11767083 T0 T1"/>
                  <a:gd name="T2" fmla="*/ 0 256 1"/>
                  <a:gd name="T3" fmla="*/ 90 256 1"/>
                  <a:gd name="G4" fmla="+- 11767083 T2 T3"/>
                  <a:gd name="G5" fmla="*/ G4 2 1"/>
                  <a:gd name="T4" fmla="*/ 90 256 1"/>
                  <a:gd name="T5" fmla="*/ 0 256 1"/>
                  <a:gd name="G6" fmla="+- 11767083 T4 T5"/>
                  <a:gd name="G7" fmla="*/ G6 2 1"/>
                  <a:gd name="G8" fmla="abs 11767083"/>
                  <a:gd name="T6" fmla="*/ 0 256 1"/>
                  <a:gd name="T7" fmla="*/ 90 256 1"/>
                  <a:gd name="G9" fmla="+- G8 T6 T7"/>
                  <a:gd name="G10" fmla="?: G9 G7 G5"/>
                  <a:gd name="T8" fmla="*/ 0 256 1"/>
                  <a:gd name="T9" fmla="*/ 360 256 1"/>
                  <a:gd name="G11" fmla="+- G10 T8 T9"/>
                  <a:gd name="G12" fmla="?: G10 G11 G10"/>
                  <a:gd name="T10" fmla="*/ 0 256 1"/>
                  <a:gd name="T11" fmla="*/ 360 256 1"/>
                  <a:gd name="G13" fmla="+- G12 T10 T11"/>
                  <a:gd name="G14" fmla="?: G12 G13 G12"/>
                  <a:gd name="G15" fmla="+- 0 0 G14"/>
                  <a:gd name="G16" fmla="+- 10800 0 0"/>
                  <a:gd name="G17" fmla="+- 10800 0 10474"/>
                  <a:gd name="G18" fmla="*/ 10474 1 2"/>
                  <a:gd name="G19" fmla="+- G18 5400 0"/>
                  <a:gd name="G20" fmla="cos G19 11767083"/>
                  <a:gd name="G21" fmla="sin G19 11767083"/>
                  <a:gd name="G22" fmla="+- G20 10800 0"/>
                  <a:gd name="G23" fmla="+- G21 10800 0"/>
                  <a:gd name="G24" fmla="+- 10800 0 G20"/>
                  <a:gd name="G25" fmla="+- 10474 10800 0"/>
                  <a:gd name="G26" fmla="?: G9 G17 G25"/>
                  <a:gd name="G27" fmla="?: G9 0 21600"/>
                  <a:gd name="G28" fmla="cos 10800 11767083"/>
                  <a:gd name="G29" fmla="sin 10800 11767083"/>
                  <a:gd name="G30" fmla="sin 10474 11767083"/>
                  <a:gd name="G31" fmla="+- G28 10800 0"/>
                  <a:gd name="G32" fmla="+- G29 10800 0"/>
                  <a:gd name="G33" fmla="+- G30 10800 0"/>
                  <a:gd name="G34" fmla="?: G4 0 G31"/>
                  <a:gd name="G35" fmla="?: 11767083 G34 0"/>
                  <a:gd name="G36" fmla="?: G6 G35 G31"/>
                  <a:gd name="G37" fmla="+- 21600 0 G36"/>
                  <a:gd name="G38" fmla="?: G4 0 G33"/>
                  <a:gd name="G39" fmla="?: 11767083 G38 G32"/>
                  <a:gd name="G40" fmla="?: G6 G39 0"/>
                  <a:gd name="G41" fmla="?: G4 G32 21600"/>
                  <a:gd name="G42" fmla="?: G6 G41 G33"/>
                  <a:gd name="T12" fmla="*/ 10800 w 21600"/>
                  <a:gd name="T13" fmla="*/ 0 h 21600"/>
                  <a:gd name="T14" fmla="*/ 163 w 21600"/>
                  <a:gd name="T15" fmla="*/ 10883 h 21600"/>
                  <a:gd name="T16" fmla="*/ 10800 w 21600"/>
                  <a:gd name="T17" fmla="*/ 326 h 21600"/>
                  <a:gd name="T18" fmla="*/ 21437 w 21600"/>
                  <a:gd name="T19" fmla="*/ 10883 h 21600"/>
                  <a:gd name="T20" fmla="*/ G36 w 21600"/>
                  <a:gd name="T21" fmla="*/ G40 h 21600"/>
                  <a:gd name="T22" fmla="*/ G37 w 21600"/>
                  <a:gd name="T23" fmla="*/ G42 h 21600"/>
                </a:gdLst>
                <a:ahLst/>
                <a:cxnLst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T20" t="T21" r="T22" b="T23"/>
                <a:pathLst>
                  <a:path w="21600" h="21600">
                    <a:moveTo>
                      <a:pt x="326" y="10881"/>
                    </a:moveTo>
                    <a:cubicBezTo>
                      <a:pt x="326" y="10854"/>
                      <a:pt x="326" y="10827"/>
                      <a:pt x="326" y="10800"/>
                    </a:cubicBezTo>
                    <a:cubicBezTo>
                      <a:pt x="326" y="5015"/>
                      <a:pt x="5015" y="326"/>
                      <a:pt x="10800" y="326"/>
                    </a:cubicBezTo>
                    <a:cubicBezTo>
                      <a:pt x="16584" y="326"/>
                      <a:pt x="21274" y="5015"/>
                      <a:pt x="21274" y="10800"/>
                    </a:cubicBezTo>
                    <a:cubicBezTo>
                      <a:pt x="21274" y="10827"/>
                      <a:pt x="21273" y="10854"/>
                      <a:pt x="21273" y="10881"/>
                    </a:cubicBezTo>
                    <a:lnTo>
                      <a:pt x="21599" y="10884"/>
                    </a:lnTo>
                    <a:cubicBezTo>
                      <a:pt x="21599" y="10856"/>
                      <a:pt x="21600" y="10828"/>
                      <a:pt x="21600" y="10800"/>
                    </a:cubicBezTo>
                    <a:cubicBezTo>
                      <a:pt x="21600" y="4835"/>
                      <a:pt x="16764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cubicBezTo>
                      <a:pt x="-1" y="10828"/>
                      <a:pt x="0" y="10856"/>
                      <a:pt x="0" y="10884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0C0C0"/>
                  </a:gs>
                  <a:gs pos="50000">
                    <a:schemeClr val="bg1"/>
                  </a:gs>
                  <a:gs pos="100000">
                    <a:srgbClr val="C0C0C0"/>
                  </a:gs>
                </a:gsLst>
                <a:lin ang="540000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409" name="AutoShape 8"/>
              <p:cNvSpPr>
                <a:spLocks noChangeArrowheads="1"/>
              </p:cNvSpPr>
              <p:nvPr/>
            </p:nvSpPr>
            <p:spPr bwMode="ltGray">
              <a:xfrm rot="5400000" flipH="1">
                <a:off x="-1069" y="1254"/>
                <a:ext cx="2143" cy="1918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7714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10744" y="10800"/>
                    </a:moveTo>
                    <a:cubicBezTo>
                      <a:pt x="10744" y="10769"/>
                      <a:pt x="10769" y="10744"/>
                      <a:pt x="10800" y="10744"/>
                    </a:cubicBezTo>
                    <a:cubicBezTo>
                      <a:pt x="10830" y="10743"/>
                      <a:pt x="10855" y="10769"/>
                      <a:pt x="10856" y="10799"/>
                    </a:cubicBezTo>
                    <a:lnTo>
                      <a:pt x="21600" y="10800"/>
                    </a:lnTo>
                    <a:cubicBezTo>
                      <a:pt x="21600" y="4835"/>
                      <a:pt x="16764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99CCFF">
                      <a:alpha val="84000"/>
                    </a:srgbClr>
                  </a:gs>
                  <a:gs pos="100000">
                    <a:schemeClr val="bg1"/>
                  </a:gs>
                </a:gsLst>
                <a:lin ang="2700000" scaled="1"/>
              </a:gradFill>
              <a:ln w="0" algn="ctr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5" name="Group 9"/>
            <p:cNvGrpSpPr>
              <a:grpSpLocks/>
            </p:cNvGrpSpPr>
            <p:nvPr/>
          </p:nvGrpSpPr>
          <p:grpSpPr bwMode="auto">
            <a:xfrm>
              <a:off x="577" y="1072"/>
              <a:ext cx="216" cy="216"/>
              <a:chOff x="1292" y="2205"/>
              <a:chExt cx="240" cy="240"/>
            </a:xfrm>
          </p:grpSpPr>
          <p:sp>
            <p:nvSpPr>
              <p:cNvPr id="402" name="Oval 10"/>
              <p:cNvSpPr>
                <a:spLocks noChangeArrowheads="1"/>
              </p:cNvSpPr>
              <p:nvPr/>
            </p:nvSpPr>
            <p:spPr bwMode="gray">
              <a:xfrm>
                <a:off x="1292" y="2205"/>
                <a:ext cx="240" cy="240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57150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03" name="Oval 11"/>
              <p:cNvSpPr>
                <a:spLocks noChangeArrowheads="1"/>
              </p:cNvSpPr>
              <p:nvPr/>
            </p:nvSpPr>
            <p:spPr bwMode="gray">
              <a:xfrm>
                <a:off x="1306" y="2219"/>
                <a:ext cx="212" cy="212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04" name="Oval 12"/>
              <p:cNvSpPr>
                <a:spLocks noChangeArrowheads="1"/>
              </p:cNvSpPr>
              <p:nvPr/>
            </p:nvSpPr>
            <p:spPr bwMode="gray">
              <a:xfrm>
                <a:off x="1318" y="2231"/>
                <a:ext cx="190" cy="190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405" name="Oval 13"/>
              <p:cNvSpPr>
                <a:spLocks noChangeArrowheads="1"/>
              </p:cNvSpPr>
              <p:nvPr/>
            </p:nvSpPr>
            <p:spPr bwMode="gray">
              <a:xfrm>
                <a:off x="1318" y="2231"/>
                <a:ext cx="188" cy="188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0066FF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406" name="Oval 14"/>
              <p:cNvSpPr>
                <a:spLocks noChangeArrowheads="1"/>
              </p:cNvSpPr>
              <p:nvPr/>
            </p:nvSpPr>
            <p:spPr bwMode="gray">
              <a:xfrm>
                <a:off x="1330" y="2243"/>
                <a:ext cx="163" cy="164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407" name="Oval 15"/>
              <p:cNvSpPr>
                <a:spLocks noChangeArrowheads="1"/>
              </p:cNvSpPr>
              <p:nvPr/>
            </p:nvSpPr>
            <p:spPr bwMode="gray">
              <a:xfrm>
                <a:off x="1330" y="2243"/>
                <a:ext cx="163" cy="164"/>
              </a:xfrm>
              <a:prstGeom prst="ellipse">
                <a:avLst/>
              </a:prstGeom>
              <a:gradFill rotWithShape="1">
                <a:gsLst>
                  <a:gs pos="0">
                    <a:srgbClr val="0066FF"/>
                  </a:gs>
                  <a:gs pos="100000">
                    <a:srgbClr val="00327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</p:grpSp>
      </p:grpSp>
      <p:graphicFrame>
        <p:nvGraphicFramePr>
          <p:cNvPr id="410" name="图示 409"/>
          <p:cNvGraphicFramePr/>
          <p:nvPr>
            <p:extLst>
              <p:ext uri="{D42A27DB-BD31-4B8C-83A1-F6EECF244321}">
                <p14:modId xmlns:p14="http://schemas.microsoft.com/office/powerpoint/2010/main" val="2512623733"/>
              </p:ext>
            </p:extLst>
          </p:nvPr>
        </p:nvGraphicFramePr>
        <p:xfrm>
          <a:off x="2438383" y="2438392"/>
          <a:ext cx="6429421" cy="35004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22" name="Rectangle 6"/>
          <p:cNvSpPr>
            <a:spLocks noChangeArrowheads="1"/>
          </p:cNvSpPr>
          <p:nvPr/>
        </p:nvSpPr>
        <p:spPr bwMode="auto">
          <a:xfrm>
            <a:off x="142844" y="6429396"/>
            <a:ext cx="335755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zh-CN" altLang="en-US" sz="1600" dirty="0" smtClean="0">
                <a:solidFill>
                  <a:srgbClr val="007635"/>
                </a:solidFill>
                <a:latin typeface="微软雅黑" pitchFamily="34" charset="-122"/>
                <a:ea typeface="微软雅黑" pitchFamily="34" charset="-122"/>
              </a:rPr>
              <a:t>蚌埠市公共资源交易一网运行系统</a:t>
            </a:r>
            <a:endParaRPr lang="zh-CN" altLang="en-US" sz="1600" dirty="0">
              <a:solidFill>
                <a:srgbClr val="007635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15119738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8" name="日期占位符 3"/>
          <p:cNvSpPr txBox="1">
            <a:spLocks/>
          </p:cNvSpPr>
          <p:nvPr/>
        </p:nvSpPr>
        <p:spPr bwMode="auto">
          <a:xfrm>
            <a:off x="7459663" y="6429375"/>
            <a:ext cx="1541462" cy="34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zh-CN" altLang="en-US" dirty="0"/>
              <a:t>第</a:t>
            </a:r>
            <a:r>
              <a:rPr lang="de-DE" dirty="0"/>
              <a:t> </a:t>
            </a:r>
            <a:fld id="{CA918BF3-FC7B-4A49-A872-40581C0EACC7}" type="slidenum">
              <a:rPr lang="de-DE"/>
              <a:pPr/>
              <a:t>2</a:t>
            </a:fld>
            <a:r>
              <a:rPr lang="zh-CN" altLang="en-US" dirty="0"/>
              <a:t>页 </a:t>
            </a:r>
            <a:r>
              <a:rPr lang="zh-CN" altLang="en-US" dirty="0" smtClean="0"/>
              <a:t>共</a:t>
            </a:r>
            <a:r>
              <a:rPr lang="en-US" altLang="zh-CN" dirty="0" smtClean="0"/>
              <a:t>24</a:t>
            </a:r>
            <a:r>
              <a:rPr lang="zh-CN" altLang="en-US" dirty="0" smtClean="0"/>
              <a:t>页</a:t>
            </a:r>
            <a:endParaRPr lang="en-GB" dirty="0"/>
          </a:p>
        </p:txBody>
      </p:sp>
      <p:sp>
        <p:nvSpPr>
          <p:cNvPr id="392" name="Rectangle 6"/>
          <p:cNvSpPr>
            <a:spLocks noChangeArrowheads="1"/>
          </p:cNvSpPr>
          <p:nvPr/>
        </p:nvSpPr>
        <p:spPr bwMode="auto">
          <a:xfrm>
            <a:off x="928662" y="-24"/>
            <a:ext cx="421481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>
              <a:tabLst>
                <a:tab pos="2636838" algn="ctr"/>
                <a:tab pos="5273675" algn="r"/>
              </a:tabLst>
            </a:pPr>
            <a:r>
              <a:rPr lang="zh-CN" altLang="en-US" sz="1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江苏国泰新点软件有限公司</a:t>
            </a:r>
            <a:endParaRPr lang="zh-CN" altLang="en-US" sz="1800" dirty="0"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pic>
        <p:nvPicPr>
          <p:cNvPr id="393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2" y="-24"/>
            <a:ext cx="978566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916113" y="2482850"/>
            <a:ext cx="6913562" cy="3475038"/>
            <a:chOff x="1101" y="1559"/>
            <a:chExt cx="4355" cy="2189"/>
          </a:xfrm>
        </p:grpSpPr>
        <p:pic>
          <p:nvPicPr>
            <p:cNvPr id="396" name="Picture 3" descr="npo000009"/>
            <p:cNvPicPr>
              <a:picLocks noChangeAspect="1" noChangeArrowheads="1"/>
            </p:cNvPicPr>
            <p:nvPr/>
          </p:nvPicPr>
          <p:blipFill>
            <a:blip r:embed="rId4">
              <a:lum bright="70000" contrast="-70000"/>
              <a:grayscl/>
            </a:blip>
            <a:srcRect/>
            <a:stretch>
              <a:fillRect/>
            </a:stretch>
          </p:blipFill>
          <p:spPr bwMode="auto">
            <a:xfrm>
              <a:off x="1101" y="1559"/>
              <a:ext cx="4355" cy="215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397" name="Rectangle 4"/>
            <p:cNvSpPr>
              <a:spLocks noChangeArrowheads="1"/>
            </p:cNvSpPr>
            <p:nvPr/>
          </p:nvSpPr>
          <p:spPr bwMode="auto">
            <a:xfrm>
              <a:off x="1101" y="1559"/>
              <a:ext cx="4330" cy="2189"/>
            </a:xfrm>
            <a:prstGeom prst="rect">
              <a:avLst/>
            </a:prstGeom>
            <a:solidFill>
              <a:srgbClr val="FFFFFF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98" name="AutoShape 16"/>
          <p:cNvSpPr>
            <a:spLocks noChangeArrowheads="1"/>
          </p:cNvSpPr>
          <p:nvPr/>
        </p:nvSpPr>
        <p:spPr bwMode="gray">
          <a:xfrm>
            <a:off x="2224070" y="1366822"/>
            <a:ext cx="6286543" cy="107157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3399FF"/>
              </a:gs>
              <a:gs pos="100000">
                <a:srgbClr val="3399FF">
                  <a:gamma/>
                  <a:shade val="46275"/>
                  <a:invGamma/>
                </a:srgbClr>
              </a:gs>
            </a:gsLst>
            <a:lin ang="5400000" scaled="1"/>
          </a:gradFill>
          <a:ln w="38100" algn="ctr">
            <a:solidFill>
              <a:schemeClr val="bg1"/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zh-CN" altLang="en-US" sz="3600" dirty="0" smtClean="0">
                <a:solidFill>
                  <a:srgbClr val="FFFFFF"/>
                </a:solidFill>
                <a:latin typeface="+mn-ea"/>
                <a:ea typeface="+mn-ea"/>
              </a:rPr>
              <a:t>蚌埠市网上招投标系统</a:t>
            </a:r>
            <a:endParaRPr lang="en-US" altLang="zh-CN" sz="3600" dirty="0">
              <a:solidFill>
                <a:srgbClr val="FFFFFF"/>
              </a:solidFill>
              <a:latin typeface="+mn-ea"/>
              <a:ea typeface="+mn-ea"/>
            </a:endParaRPr>
          </a:p>
        </p:txBody>
      </p:sp>
      <p:grpSp>
        <p:nvGrpSpPr>
          <p:cNvPr id="3" name="Group 5"/>
          <p:cNvGrpSpPr>
            <a:grpSpLocks/>
          </p:cNvGrpSpPr>
          <p:nvPr/>
        </p:nvGrpSpPr>
        <p:grpSpPr bwMode="auto">
          <a:xfrm>
            <a:off x="-1928858" y="1636713"/>
            <a:ext cx="3849688" cy="4149725"/>
            <a:chOff x="-1202" y="933"/>
            <a:chExt cx="2425" cy="2614"/>
          </a:xfrm>
        </p:grpSpPr>
        <p:grpSp>
          <p:nvGrpSpPr>
            <p:cNvPr id="4" name="Group 6"/>
            <p:cNvGrpSpPr>
              <a:grpSpLocks/>
            </p:cNvGrpSpPr>
            <p:nvPr/>
          </p:nvGrpSpPr>
          <p:grpSpPr bwMode="auto">
            <a:xfrm>
              <a:off x="-1202" y="933"/>
              <a:ext cx="2425" cy="2614"/>
              <a:chOff x="-1202" y="836"/>
              <a:chExt cx="2425" cy="2711"/>
            </a:xfrm>
          </p:grpSpPr>
          <p:sp>
            <p:nvSpPr>
              <p:cNvPr id="408" name="AutoShape 7"/>
              <p:cNvSpPr>
                <a:spLocks noChangeArrowheads="1"/>
              </p:cNvSpPr>
              <p:nvPr/>
            </p:nvSpPr>
            <p:spPr bwMode="ltGray">
              <a:xfrm rot="5400000">
                <a:off x="-1345" y="979"/>
                <a:ext cx="2711" cy="2425"/>
              </a:xfrm>
              <a:custGeom>
                <a:avLst/>
                <a:gdLst>
                  <a:gd name="G0" fmla="+- 10474 0 0"/>
                  <a:gd name="G1" fmla="+- 11767083 0 0"/>
                  <a:gd name="G2" fmla="+- 0 0 11767083"/>
                  <a:gd name="T0" fmla="*/ 0 256 1"/>
                  <a:gd name="T1" fmla="*/ 180 256 1"/>
                  <a:gd name="G3" fmla="+- 11767083 T0 T1"/>
                  <a:gd name="T2" fmla="*/ 0 256 1"/>
                  <a:gd name="T3" fmla="*/ 90 256 1"/>
                  <a:gd name="G4" fmla="+- 11767083 T2 T3"/>
                  <a:gd name="G5" fmla="*/ G4 2 1"/>
                  <a:gd name="T4" fmla="*/ 90 256 1"/>
                  <a:gd name="T5" fmla="*/ 0 256 1"/>
                  <a:gd name="G6" fmla="+- 11767083 T4 T5"/>
                  <a:gd name="G7" fmla="*/ G6 2 1"/>
                  <a:gd name="G8" fmla="abs 11767083"/>
                  <a:gd name="T6" fmla="*/ 0 256 1"/>
                  <a:gd name="T7" fmla="*/ 90 256 1"/>
                  <a:gd name="G9" fmla="+- G8 T6 T7"/>
                  <a:gd name="G10" fmla="?: G9 G7 G5"/>
                  <a:gd name="T8" fmla="*/ 0 256 1"/>
                  <a:gd name="T9" fmla="*/ 360 256 1"/>
                  <a:gd name="G11" fmla="+- G10 T8 T9"/>
                  <a:gd name="G12" fmla="?: G10 G11 G10"/>
                  <a:gd name="T10" fmla="*/ 0 256 1"/>
                  <a:gd name="T11" fmla="*/ 360 256 1"/>
                  <a:gd name="G13" fmla="+- G12 T10 T11"/>
                  <a:gd name="G14" fmla="?: G12 G13 G12"/>
                  <a:gd name="G15" fmla="+- 0 0 G14"/>
                  <a:gd name="G16" fmla="+- 10800 0 0"/>
                  <a:gd name="G17" fmla="+- 10800 0 10474"/>
                  <a:gd name="G18" fmla="*/ 10474 1 2"/>
                  <a:gd name="G19" fmla="+- G18 5400 0"/>
                  <a:gd name="G20" fmla="cos G19 11767083"/>
                  <a:gd name="G21" fmla="sin G19 11767083"/>
                  <a:gd name="G22" fmla="+- G20 10800 0"/>
                  <a:gd name="G23" fmla="+- G21 10800 0"/>
                  <a:gd name="G24" fmla="+- 10800 0 G20"/>
                  <a:gd name="G25" fmla="+- 10474 10800 0"/>
                  <a:gd name="G26" fmla="?: G9 G17 G25"/>
                  <a:gd name="G27" fmla="?: G9 0 21600"/>
                  <a:gd name="G28" fmla="cos 10800 11767083"/>
                  <a:gd name="G29" fmla="sin 10800 11767083"/>
                  <a:gd name="G30" fmla="sin 10474 11767083"/>
                  <a:gd name="G31" fmla="+- G28 10800 0"/>
                  <a:gd name="G32" fmla="+- G29 10800 0"/>
                  <a:gd name="G33" fmla="+- G30 10800 0"/>
                  <a:gd name="G34" fmla="?: G4 0 G31"/>
                  <a:gd name="G35" fmla="?: 11767083 G34 0"/>
                  <a:gd name="G36" fmla="?: G6 G35 G31"/>
                  <a:gd name="G37" fmla="+- 21600 0 G36"/>
                  <a:gd name="G38" fmla="?: G4 0 G33"/>
                  <a:gd name="G39" fmla="?: 11767083 G38 G32"/>
                  <a:gd name="G40" fmla="?: G6 G39 0"/>
                  <a:gd name="G41" fmla="?: G4 G32 21600"/>
                  <a:gd name="G42" fmla="?: G6 G41 G33"/>
                  <a:gd name="T12" fmla="*/ 10800 w 21600"/>
                  <a:gd name="T13" fmla="*/ 0 h 21600"/>
                  <a:gd name="T14" fmla="*/ 163 w 21600"/>
                  <a:gd name="T15" fmla="*/ 10883 h 21600"/>
                  <a:gd name="T16" fmla="*/ 10800 w 21600"/>
                  <a:gd name="T17" fmla="*/ 326 h 21600"/>
                  <a:gd name="T18" fmla="*/ 21437 w 21600"/>
                  <a:gd name="T19" fmla="*/ 10883 h 21600"/>
                  <a:gd name="T20" fmla="*/ G36 w 21600"/>
                  <a:gd name="T21" fmla="*/ G40 h 21600"/>
                  <a:gd name="T22" fmla="*/ G37 w 21600"/>
                  <a:gd name="T23" fmla="*/ G42 h 21600"/>
                </a:gdLst>
                <a:ahLst/>
                <a:cxnLst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T20" t="T21" r="T22" b="T23"/>
                <a:pathLst>
                  <a:path w="21600" h="21600">
                    <a:moveTo>
                      <a:pt x="326" y="10881"/>
                    </a:moveTo>
                    <a:cubicBezTo>
                      <a:pt x="326" y="10854"/>
                      <a:pt x="326" y="10827"/>
                      <a:pt x="326" y="10800"/>
                    </a:cubicBezTo>
                    <a:cubicBezTo>
                      <a:pt x="326" y="5015"/>
                      <a:pt x="5015" y="326"/>
                      <a:pt x="10800" y="326"/>
                    </a:cubicBezTo>
                    <a:cubicBezTo>
                      <a:pt x="16584" y="326"/>
                      <a:pt x="21274" y="5015"/>
                      <a:pt x="21274" y="10800"/>
                    </a:cubicBezTo>
                    <a:cubicBezTo>
                      <a:pt x="21274" y="10827"/>
                      <a:pt x="21273" y="10854"/>
                      <a:pt x="21273" y="10881"/>
                    </a:cubicBezTo>
                    <a:lnTo>
                      <a:pt x="21599" y="10884"/>
                    </a:lnTo>
                    <a:cubicBezTo>
                      <a:pt x="21599" y="10856"/>
                      <a:pt x="21600" y="10828"/>
                      <a:pt x="21600" y="10800"/>
                    </a:cubicBezTo>
                    <a:cubicBezTo>
                      <a:pt x="21600" y="4835"/>
                      <a:pt x="16764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cubicBezTo>
                      <a:pt x="-1" y="10828"/>
                      <a:pt x="0" y="10856"/>
                      <a:pt x="0" y="10884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0C0C0"/>
                  </a:gs>
                  <a:gs pos="50000">
                    <a:schemeClr val="bg1"/>
                  </a:gs>
                  <a:gs pos="100000">
                    <a:srgbClr val="C0C0C0"/>
                  </a:gs>
                </a:gsLst>
                <a:lin ang="540000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409" name="AutoShape 8"/>
              <p:cNvSpPr>
                <a:spLocks noChangeArrowheads="1"/>
              </p:cNvSpPr>
              <p:nvPr/>
            </p:nvSpPr>
            <p:spPr bwMode="ltGray">
              <a:xfrm rot="5400000" flipH="1">
                <a:off x="-1069" y="1254"/>
                <a:ext cx="2143" cy="1918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7714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10744" y="10800"/>
                    </a:moveTo>
                    <a:cubicBezTo>
                      <a:pt x="10744" y="10769"/>
                      <a:pt x="10769" y="10744"/>
                      <a:pt x="10800" y="10744"/>
                    </a:cubicBezTo>
                    <a:cubicBezTo>
                      <a:pt x="10830" y="10743"/>
                      <a:pt x="10855" y="10769"/>
                      <a:pt x="10856" y="10799"/>
                    </a:cubicBezTo>
                    <a:lnTo>
                      <a:pt x="21600" y="10800"/>
                    </a:lnTo>
                    <a:cubicBezTo>
                      <a:pt x="21600" y="4835"/>
                      <a:pt x="16764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99CCFF">
                      <a:alpha val="84000"/>
                    </a:srgbClr>
                  </a:gs>
                  <a:gs pos="100000">
                    <a:schemeClr val="bg1"/>
                  </a:gs>
                </a:gsLst>
                <a:lin ang="2700000" scaled="1"/>
              </a:gradFill>
              <a:ln w="0" algn="ctr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5" name="Group 9"/>
            <p:cNvGrpSpPr>
              <a:grpSpLocks/>
            </p:cNvGrpSpPr>
            <p:nvPr/>
          </p:nvGrpSpPr>
          <p:grpSpPr bwMode="auto">
            <a:xfrm>
              <a:off x="577" y="1072"/>
              <a:ext cx="216" cy="216"/>
              <a:chOff x="1292" y="2205"/>
              <a:chExt cx="240" cy="240"/>
            </a:xfrm>
          </p:grpSpPr>
          <p:sp>
            <p:nvSpPr>
              <p:cNvPr id="402" name="Oval 10"/>
              <p:cNvSpPr>
                <a:spLocks noChangeArrowheads="1"/>
              </p:cNvSpPr>
              <p:nvPr/>
            </p:nvSpPr>
            <p:spPr bwMode="gray">
              <a:xfrm>
                <a:off x="1292" y="2205"/>
                <a:ext cx="240" cy="240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57150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03" name="Oval 11"/>
              <p:cNvSpPr>
                <a:spLocks noChangeArrowheads="1"/>
              </p:cNvSpPr>
              <p:nvPr/>
            </p:nvSpPr>
            <p:spPr bwMode="gray">
              <a:xfrm>
                <a:off x="1306" y="2219"/>
                <a:ext cx="212" cy="212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04" name="Oval 12"/>
              <p:cNvSpPr>
                <a:spLocks noChangeArrowheads="1"/>
              </p:cNvSpPr>
              <p:nvPr/>
            </p:nvSpPr>
            <p:spPr bwMode="gray">
              <a:xfrm>
                <a:off x="1318" y="2231"/>
                <a:ext cx="190" cy="190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405" name="Oval 13"/>
              <p:cNvSpPr>
                <a:spLocks noChangeArrowheads="1"/>
              </p:cNvSpPr>
              <p:nvPr/>
            </p:nvSpPr>
            <p:spPr bwMode="gray">
              <a:xfrm>
                <a:off x="1318" y="2231"/>
                <a:ext cx="188" cy="188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0066FF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406" name="Oval 14"/>
              <p:cNvSpPr>
                <a:spLocks noChangeArrowheads="1"/>
              </p:cNvSpPr>
              <p:nvPr/>
            </p:nvSpPr>
            <p:spPr bwMode="gray">
              <a:xfrm>
                <a:off x="1330" y="2243"/>
                <a:ext cx="163" cy="164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407" name="Oval 15"/>
              <p:cNvSpPr>
                <a:spLocks noChangeArrowheads="1"/>
              </p:cNvSpPr>
              <p:nvPr/>
            </p:nvSpPr>
            <p:spPr bwMode="gray">
              <a:xfrm>
                <a:off x="1330" y="2243"/>
                <a:ext cx="163" cy="164"/>
              </a:xfrm>
              <a:prstGeom prst="ellipse">
                <a:avLst/>
              </a:prstGeom>
              <a:gradFill rotWithShape="1">
                <a:gsLst>
                  <a:gs pos="0">
                    <a:srgbClr val="0066FF"/>
                  </a:gs>
                  <a:gs pos="100000">
                    <a:srgbClr val="00327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</p:grpSp>
      </p:grpSp>
      <p:graphicFrame>
        <p:nvGraphicFramePr>
          <p:cNvPr id="410" name="图示 409"/>
          <p:cNvGraphicFramePr/>
          <p:nvPr>
            <p:extLst>
              <p:ext uri="{D42A27DB-BD31-4B8C-83A1-F6EECF244321}">
                <p14:modId xmlns:p14="http://schemas.microsoft.com/office/powerpoint/2010/main" val="3187817320"/>
              </p:ext>
            </p:extLst>
          </p:nvPr>
        </p:nvGraphicFramePr>
        <p:xfrm>
          <a:off x="2438383" y="2438392"/>
          <a:ext cx="6429421" cy="35004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22" name="Rectangle 6"/>
          <p:cNvSpPr>
            <a:spLocks noChangeArrowheads="1"/>
          </p:cNvSpPr>
          <p:nvPr/>
        </p:nvSpPr>
        <p:spPr bwMode="auto">
          <a:xfrm>
            <a:off x="142844" y="6429396"/>
            <a:ext cx="335755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zh-CN" altLang="en-US" sz="1600" dirty="0" smtClean="0">
                <a:solidFill>
                  <a:srgbClr val="007635"/>
                </a:solidFill>
                <a:latin typeface="微软雅黑" pitchFamily="34" charset="-122"/>
                <a:ea typeface="微软雅黑" pitchFamily="34" charset="-122"/>
              </a:rPr>
              <a:t>蚌埠市公共资源交易一网运行系统</a:t>
            </a:r>
            <a:endParaRPr lang="zh-CN" altLang="en-US" sz="1600" dirty="0">
              <a:solidFill>
                <a:srgbClr val="007635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2" name="日期占位符 3"/>
          <p:cNvSpPr txBox="1">
            <a:spLocks/>
          </p:cNvSpPr>
          <p:nvPr/>
        </p:nvSpPr>
        <p:spPr bwMode="auto">
          <a:xfrm>
            <a:off x="7459663" y="6429375"/>
            <a:ext cx="1541462" cy="34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zh-CN" altLang="en-US" dirty="0"/>
              <a:t>第</a:t>
            </a:r>
            <a:r>
              <a:rPr lang="de-DE" dirty="0"/>
              <a:t> </a:t>
            </a:r>
            <a:fld id="{1AF8AADB-D610-451F-AEB0-718FDF46105A}" type="slidenum">
              <a:rPr lang="de-DE"/>
              <a:pPr/>
              <a:t>20</a:t>
            </a:fld>
            <a:r>
              <a:rPr lang="zh-CN" altLang="en-US" dirty="0"/>
              <a:t>页 </a:t>
            </a:r>
            <a:r>
              <a:rPr lang="zh-CN" altLang="en-US" dirty="0" smtClean="0"/>
              <a:t>共</a:t>
            </a:r>
            <a:r>
              <a:rPr lang="en-US" altLang="zh-CN" dirty="0" smtClean="0"/>
              <a:t>24</a:t>
            </a:r>
            <a:r>
              <a:rPr lang="zh-CN" altLang="en-US" dirty="0" smtClean="0"/>
              <a:t>页</a:t>
            </a:r>
            <a:endParaRPr lang="en-GB" dirty="0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928662" y="-24"/>
            <a:ext cx="421481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>
              <a:tabLst>
                <a:tab pos="2636838" algn="ctr"/>
                <a:tab pos="5273675" algn="r"/>
              </a:tabLst>
            </a:pPr>
            <a:r>
              <a:rPr lang="zh-CN" altLang="en-US" sz="1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江苏国泰新点软件有限公司</a:t>
            </a:r>
            <a:endParaRPr lang="zh-CN" altLang="en-US" sz="1800" dirty="0"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2" y="-24"/>
            <a:ext cx="978566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142844" y="6429396"/>
            <a:ext cx="335755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zh-CN" altLang="en-US" sz="1600" dirty="0" smtClean="0">
                <a:solidFill>
                  <a:srgbClr val="007635"/>
                </a:solidFill>
                <a:latin typeface="微软雅黑" pitchFamily="34" charset="-122"/>
                <a:ea typeface="微软雅黑" pitchFamily="34" charset="-122"/>
              </a:rPr>
              <a:t>蚌埠市公共资源交易一网运行系统</a:t>
            </a:r>
            <a:endParaRPr lang="zh-CN" altLang="en-US" sz="1600" dirty="0">
              <a:solidFill>
                <a:srgbClr val="00763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制作过程中注意事项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23528" y="1556792"/>
            <a:ext cx="825921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400" dirty="0">
                <a:solidFill>
                  <a:schemeClr val="tx1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、用</a:t>
            </a:r>
            <a:r>
              <a:rPr lang="zh-CN" altLang="en-US" sz="2400" dirty="0">
                <a:solidFill>
                  <a:schemeClr val="tx1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锁登陆会员系统密码</a:t>
            </a:r>
          </a:p>
          <a:p>
            <a:pPr>
              <a:defRPr/>
            </a:pPr>
            <a:r>
              <a:rPr lang="en-US" altLang="zh-CN" sz="2400" dirty="0">
                <a:solidFill>
                  <a:schemeClr val="tx1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>
                <a:solidFill>
                  <a:schemeClr val="tx1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、查看，解开招标文件</a:t>
            </a:r>
            <a:endParaRPr lang="en-US" altLang="zh-CN" sz="2400" dirty="0">
              <a:solidFill>
                <a:schemeClr val="tx1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en-US" altLang="zh-CN" sz="2400" dirty="0">
                <a:solidFill>
                  <a:schemeClr val="tx1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400" dirty="0">
                <a:solidFill>
                  <a:schemeClr val="tx1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、同步会员库信息，同步一次就行了，第二次同步，会把第一次同步后做好的东西初始化</a:t>
            </a:r>
            <a:r>
              <a:rPr lang="zh-CN" altLang="en-US" sz="2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掉。</a:t>
            </a:r>
            <a:endParaRPr lang="zh-CN" altLang="en-US" sz="2400" dirty="0">
              <a:solidFill>
                <a:schemeClr val="tx1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en-US" altLang="zh-CN" sz="2400" dirty="0">
                <a:solidFill>
                  <a:schemeClr val="tx1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400" dirty="0">
                <a:solidFill>
                  <a:schemeClr val="tx1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2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打印方法。</a:t>
            </a:r>
            <a:endParaRPr lang="en-US" altLang="zh-CN" sz="2400" dirty="0" smtClean="0">
              <a:solidFill>
                <a:schemeClr val="tx1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en-US" altLang="zh-CN" sz="2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2400" dirty="0">
                <a:solidFill>
                  <a:schemeClr val="tx1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、一次最好插一把</a:t>
            </a:r>
            <a:r>
              <a:rPr lang="zh-CN" altLang="en-US" sz="2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锁。</a:t>
            </a:r>
            <a:endParaRPr lang="en-US" altLang="zh-CN" sz="2400" dirty="0">
              <a:solidFill>
                <a:schemeClr val="tx1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en-US" altLang="zh-CN" sz="2400" dirty="0">
                <a:solidFill>
                  <a:schemeClr val="tx1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2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、部分</a:t>
            </a:r>
            <a:r>
              <a:rPr lang="en-US" altLang="zh-CN" sz="2400" dirty="0">
                <a:solidFill>
                  <a:schemeClr val="tx1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PDF</a:t>
            </a:r>
            <a:r>
              <a:rPr lang="zh-CN" altLang="en-US" sz="2400" dirty="0">
                <a:solidFill>
                  <a:schemeClr val="tx1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转换后，是看不到扫描件的，看名称，蓝色为</a:t>
            </a:r>
            <a:r>
              <a:rPr lang="en-US" altLang="zh-CN" sz="2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OK</a:t>
            </a:r>
            <a:r>
              <a:rPr lang="zh-CN" altLang="en-US" sz="2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400" dirty="0">
              <a:solidFill>
                <a:schemeClr val="tx1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en-US" altLang="zh-CN" sz="2400" dirty="0">
                <a:solidFill>
                  <a:schemeClr val="tx1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2400" dirty="0">
                <a:solidFill>
                  <a:schemeClr val="tx1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400" dirty="0">
                <a:solidFill>
                  <a:schemeClr val="tx1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PDF</a:t>
            </a:r>
            <a:r>
              <a:rPr lang="zh-CN" altLang="en-US" sz="2400" dirty="0">
                <a:solidFill>
                  <a:schemeClr val="tx1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上不能修改，回到制作的地方修改。</a:t>
            </a:r>
            <a:endParaRPr lang="en-US" altLang="zh-CN" sz="2400" dirty="0">
              <a:solidFill>
                <a:schemeClr val="tx1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en-US" altLang="zh-CN" sz="2400" dirty="0">
                <a:solidFill>
                  <a:schemeClr val="tx1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2400" dirty="0">
                <a:solidFill>
                  <a:schemeClr val="tx1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、投标文件不能超过</a:t>
            </a:r>
            <a:r>
              <a:rPr lang="en-US" altLang="zh-CN" sz="2400" dirty="0">
                <a:solidFill>
                  <a:schemeClr val="tx1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100M</a:t>
            </a:r>
            <a:r>
              <a:rPr lang="zh-CN" altLang="en-US" sz="2400" dirty="0">
                <a:solidFill>
                  <a:schemeClr val="tx1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，单个文件不能超过</a:t>
            </a:r>
            <a:r>
              <a:rPr lang="en-US" altLang="zh-CN" sz="2400" dirty="0">
                <a:solidFill>
                  <a:schemeClr val="tx1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25M</a:t>
            </a:r>
            <a:r>
              <a:rPr lang="zh-CN" altLang="en-US" sz="2400" dirty="0">
                <a:solidFill>
                  <a:schemeClr val="tx1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，插入的图片尽量小</a:t>
            </a:r>
            <a:r>
              <a:rPr lang="zh-CN" altLang="en-US" sz="2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400" dirty="0" smtClean="0">
              <a:solidFill>
                <a:schemeClr val="tx1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en-US" altLang="zh-CN" sz="2400" dirty="0">
                <a:solidFill>
                  <a:schemeClr val="tx1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9</a:t>
            </a:r>
            <a:r>
              <a:rPr lang="zh-CN" altLang="en-US" sz="2400" dirty="0">
                <a:solidFill>
                  <a:schemeClr val="tx1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、清单名称和招标文件</a:t>
            </a:r>
            <a:r>
              <a:rPr lang="zh-CN" altLang="en-US" sz="24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名称保持一致。</a:t>
            </a:r>
            <a:endParaRPr lang="en-US" altLang="zh-CN" sz="2400" dirty="0">
              <a:solidFill>
                <a:schemeClr val="tx1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26429751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2" name="日期占位符 3"/>
          <p:cNvSpPr txBox="1">
            <a:spLocks/>
          </p:cNvSpPr>
          <p:nvPr/>
        </p:nvSpPr>
        <p:spPr bwMode="auto">
          <a:xfrm>
            <a:off x="7459663" y="6429375"/>
            <a:ext cx="1541462" cy="34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zh-CN" altLang="en-US" dirty="0"/>
              <a:t>第</a:t>
            </a:r>
            <a:r>
              <a:rPr lang="de-DE" dirty="0"/>
              <a:t> </a:t>
            </a:r>
            <a:fld id="{1AF8AADB-D610-451F-AEB0-718FDF46105A}" type="slidenum">
              <a:rPr lang="de-DE"/>
              <a:pPr/>
              <a:t>21</a:t>
            </a:fld>
            <a:r>
              <a:rPr lang="zh-CN" altLang="en-US" dirty="0"/>
              <a:t>页 </a:t>
            </a:r>
            <a:r>
              <a:rPr lang="zh-CN" altLang="en-US" dirty="0" smtClean="0"/>
              <a:t>共</a:t>
            </a:r>
            <a:r>
              <a:rPr lang="en-US" altLang="zh-CN" dirty="0" smtClean="0"/>
              <a:t>24</a:t>
            </a:r>
            <a:r>
              <a:rPr lang="zh-CN" altLang="en-US" dirty="0" smtClean="0"/>
              <a:t>页</a:t>
            </a:r>
            <a:endParaRPr lang="en-GB" dirty="0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928662" y="-24"/>
            <a:ext cx="421481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>
              <a:tabLst>
                <a:tab pos="2636838" algn="ctr"/>
                <a:tab pos="5273675" algn="r"/>
              </a:tabLst>
            </a:pPr>
            <a:r>
              <a:rPr lang="zh-CN" altLang="en-US" sz="1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江苏国泰新点软件有限公司</a:t>
            </a:r>
            <a:endParaRPr lang="zh-CN" altLang="en-US" sz="1800" dirty="0"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2" y="-24"/>
            <a:ext cx="978566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142844" y="6429396"/>
            <a:ext cx="335755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zh-CN" altLang="en-US" sz="1600" dirty="0" smtClean="0">
                <a:solidFill>
                  <a:srgbClr val="007635"/>
                </a:solidFill>
                <a:latin typeface="微软雅黑" pitchFamily="34" charset="-122"/>
                <a:ea typeface="微软雅黑" pitchFamily="34" charset="-122"/>
              </a:rPr>
              <a:t>蚌埠市公共资源交易一网运行系统</a:t>
            </a:r>
            <a:endParaRPr lang="zh-CN" altLang="en-US" sz="1600" dirty="0">
              <a:solidFill>
                <a:srgbClr val="00763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692051"/>
            <a:ext cx="6480175" cy="720725"/>
          </a:xfrm>
        </p:spPr>
        <p:txBody>
          <a:bodyPr/>
          <a:lstStyle/>
          <a:p>
            <a:r>
              <a:rPr lang="zh-CN" altLang="en-US" dirty="0" smtClean="0"/>
              <a:t>网招流程中需要的两种锁</a:t>
            </a:r>
            <a:endParaRPr lang="zh-CN" altLang="en-US" dirty="0"/>
          </a:p>
        </p:txBody>
      </p:sp>
      <p:sp>
        <p:nvSpPr>
          <p:cNvPr id="13" name="TextBox 3"/>
          <p:cNvSpPr txBox="1">
            <a:spLocks noChangeArrowheads="1"/>
          </p:cNvSpPr>
          <p:nvPr/>
        </p:nvSpPr>
        <p:spPr bwMode="auto">
          <a:xfrm>
            <a:off x="1241903" y="1371600"/>
            <a:ext cx="131478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3600" b="1" dirty="0" smtClean="0"/>
              <a:t>CA</a:t>
            </a:r>
            <a:r>
              <a:rPr lang="zh-CN" altLang="en-US" sz="3600" b="1" dirty="0"/>
              <a:t>锁</a:t>
            </a:r>
          </a:p>
        </p:txBody>
      </p:sp>
      <p:grpSp>
        <p:nvGrpSpPr>
          <p:cNvPr id="14" name="组合 7"/>
          <p:cNvGrpSpPr>
            <a:grpSpLocks/>
          </p:cNvGrpSpPr>
          <p:nvPr/>
        </p:nvGrpSpPr>
        <p:grpSpPr bwMode="auto">
          <a:xfrm>
            <a:off x="4246563" y="1342552"/>
            <a:ext cx="4754562" cy="2692885"/>
            <a:chOff x="4246676" y="1915424"/>
            <a:chExt cx="4907155" cy="2693066"/>
          </a:xfrm>
        </p:grpSpPr>
        <p:sp>
          <p:nvSpPr>
            <p:cNvPr id="15" name="TextBox 4"/>
            <p:cNvSpPr txBox="1">
              <a:spLocks noChangeArrowheads="1"/>
            </p:cNvSpPr>
            <p:nvPr/>
          </p:nvSpPr>
          <p:spPr bwMode="auto">
            <a:xfrm>
              <a:off x="5029200" y="1915424"/>
              <a:ext cx="3427541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3600" b="1" dirty="0"/>
                <a:t>新点工具加密锁</a:t>
              </a:r>
            </a:p>
          </p:txBody>
        </p:sp>
        <p:pic>
          <p:nvPicPr>
            <p:cNvPr id="16" name="Picture 3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246676" y="2734184"/>
              <a:ext cx="4907155" cy="18743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</p:pic>
      </p:grp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0" y="4309070"/>
            <a:ext cx="9144000" cy="2000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1515"/>
                </a:solidFill>
              </a:rPr>
              <a:t>2</a:t>
            </a:r>
            <a:r>
              <a:rPr lang="zh-CN" altLang="en-US" sz="2800" b="1" dirty="0">
                <a:solidFill>
                  <a:srgbClr val="FF1515"/>
                </a:solidFill>
              </a:rPr>
              <a:t>种锁的用途与区别：</a:t>
            </a:r>
            <a:endParaRPr lang="en-US" altLang="zh-CN" sz="2800" b="1" dirty="0">
              <a:solidFill>
                <a:srgbClr val="FF1515"/>
              </a:solidFill>
            </a:endParaRPr>
          </a:p>
          <a:p>
            <a:pPr eaLnBrk="1" hangingPunct="1"/>
            <a:r>
              <a:rPr lang="en-US" altLang="zh-CN" b="1" dirty="0">
                <a:solidFill>
                  <a:srgbClr val="FF1515"/>
                </a:solidFill>
              </a:rPr>
              <a:t>          </a:t>
            </a:r>
            <a:r>
              <a:rPr lang="zh-CN" altLang="en-US" b="1" dirty="0">
                <a:solidFill>
                  <a:srgbClr val="FF1515"/>
                </a:solidFill>
              </a:rPr>
              <a:t>**</a:t>
            </a:r>
            <a:r>
              <a:rPr lang="en-US" altLang="zh-CN" sz="2400" b="1" dirty="0">
                <a:solidFill>
                  <a:srgbClr val="FF1515"/>
                </a:solidFill>
              </a:rPr>
              <a:t>CA</a:t>
            </a:r>
            <a:r>
              <a:rPr lang="zh-CN" altLang="en-US" sz="2400" b="1" dirty="0">
                <a:solidFill>
                  <a:srgbClr val="FF1515"/>
                </a:solidFill>
              </a:rPr>
              <a:t>锁（*色）主要是</a:t>
            </a:r>
            <a:r>
              <a:rPr lang="zh-CN" altLang="en-US" sz="2400" dirty="0"/>
              <a:t>标识投标人的身份的，主要用于登录系统，电子签章，获取投标人资料，生成投标文件过程中使用。</a:t>
            </a:r>
            <a:endParaRPr lang="en-US" altLang="zh-CN" sz="2400" b="1" dirty="0">
              <a:solidFill>
                <a:srgbClr val="FF1515"/>
              </a:solidFill>
            </a:endParaRPr>
          </a:p>
          <a:p>
            <a:pPr eaLnBrk="1" hangingPunct="1"/>
            <a:r>
              <a:rPr lang="en-US" altLang="zh-CN" sz="2400" b="1" dirty="0">
                <a:solidFill>
                  <a:srgbClr val="FF1515"/>
                </a:solidFill>
              </a:rPr>
              <a:t>       </a:t>
            </a:r>
            <a:r>
              <a:rPr lang="zh-CN" altLang="en-US" sz="2400" b="1" dirty="0">
                <a:solidFill>
                  <a:srgbClr val="FF1515"/>
                </a:solidFill>
              </a:rPr>
              <a:t>新点工具加密锁（白色）主要</a:t>
            </a:r>
            <a:r>
              <a:rPr lang="zh-CN" altLang="en-US" sz="2400" b="1" dirty="0" smtClean="0">
                <a:solidFill>
                  <a:srgbClr val="FF1515"/>
                </a:solidFill>
              </a:rPr>
              <a:t>是</a:t>
            </a:r>
            <a:r>
              <a:rPr lang="zh-CN" altLang="en-US" sz="2400" dirty="0" smtClean="0"/>
              <a:t>使用正版一点智慧造价软件制作出满足电子投标格式要求的</a:t>
            </a:r>
            <a:r>
              <a:rPr lang="en-US" altLang="zh-CN" sz="2400" dirty="0" smtClean="0"/>
              <a:t>ETB</a:t>
            </a:r>
            <a:r>
              <a:rPr lang="zh-CN" altLang="en-US" sz="2400" dirty="0" smtClean="0"/>
              <a:t>清单文件。</a:t>
            </a:r>
            <a:endParaRPr lang="zh-CN" altLang="en-US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796" y="2276872"/>
            <a:ext cx="3925100" cy="1642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50001015"/>
      </p:ext>
    </p:extLst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allAtOnce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2" name="日期占位符 3"/>
          <p:cNvSpPr txBox="1">
            <a:spLocks/>
          </p:cNvSpPr>
          <p:nvPr/>
        </p:nvSpPr>
        <p:spPr bwMode="auto">
          <a:xfrm>
            <a:off x="7459663" y="6429375"/>
            <a:ext cx="1541462" cy="34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zh-CN" altLang="en-US" dirty="0"/>
              <a:t>第</a:t>
            </a:r>
            <a:r>
              <a:rPr lang="de-DE" dirty="0"/>
              <a:t> </a:t>
            </a:r>
            <a:fld id="{1AF8AADB-D610-451F-AEB0-718FDF46105A}" type="slidenum">
              <a:rPr lang="de-DE"/>
              <a:pPr/>
              <a:t>22</a:t>
            </a:fld>
            <a:r>
              <a:rPr lang="zh-CN" altLang="en-US" dirty="0"/>
              <a:t>页 </a:t>
            </a:r>
            <a:r>
              <a:rPr lang="zh-CN" altLang="en-US" dirty="0" smtClean="0"/>
              <a:t>共</a:t>
            </a:r>
            <a:r>
              <a:rPr lang="en-US" altLang="zh-CN" dirty="0" smtClean="0"/>
              <a:t>24</a:t>
            </a:r>
            <a:r>
              <a:rPr lang="zh-CN" altLang="en-US" dirty="0" smtClean="0"/>
              <a:t>页</a:t>
            </a:r>
            <a:endParaRPr lang="en-GB" dirty="0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928662" y="-24"/>
            <a:ext cx="421481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>
              <a:tabLst>
                <a:tab pos="2636838" algn="ctr"/>
                <a:tab pos="5273675" algn="r"/>
              </a:tabLst>
            </a:pPr>
            <a:r>
              <a:rPr lang="zh-CN" altLang="en-US" sz="1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江苏国泰新点软件有限公司</a:t>
            </a:r>
            <a:endParaRPr lang="zh-CN" altLang="en-US" sz="1800" dirty="0"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2" y="-24"/>
            <a:ext cx="978566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142844" y="6429396"/>
            <a:ext cx="335755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zh-CN" altLang="en-US" sz="1600" dirty="0" smtClean="0">
                <a:solidFill>
                  <a:srgbClr val="007635"/>
                </a:solidFill>
                <a:latin typeface="微软雅黑" pitchFamily="34" charset="-122"/>
                <a:ea typeface="微软雅黑" pitchFamily="34" charset="-122"/>
              </a:rPr>
              <a:t>蚌埠市公共资源交易一网运行系统</a:t>
            </a:r>
            <a:endParaRPr lang="zh-CN" altLang="en-US" sz="1600" dirty="0">
              <a:solidFill>
                <a:srgbClr val="00763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77825" y="692696"/>
            <a:ext cx="6480175" cy="720725"/>
          </a:xfrm>
        </p:spPr>
        <p:txBody>
          <a:bodyPr/>
          <a:lstStyle/>
          <a:p>
            <a:r>
              <a:rPr lang="zh-CN" altLang="en-US" dirty="0" smtClean="0"/>
              <a:t>上传投标文件过程中遇到的提示</a:t>
            </a:r>
            <a:endParaRPr lang="zh-CN" altLang="en-US" dirty="0"/>
          </a:p>
        </p:txBody>
      </p:sp>
      <p:sp>
        <p:nvSpPr>
          <p:cNvPr id="11" name="圆角矩形 10"/>
          <p:cNvSpPr/>
          <p:nvPr/>
        </p:nvSpPr>
        <p:spPr>
          <a:xfrm>
            <a:off x="228600" y="1580009"/>
            <a:ext cx="2203450" cy="571500"/>
          </a:xfrm>
          <a:prstGeom prst="roundRect">
            <a:avLst/>
          </a:prstGeom>
          <a:solidFill>
            <a:srgbClr val="F79646">
              <a:lumMod val="75000"/>
            </a:srgbClr>
          </a:soli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kern="0" dirty="0">
                <a:solidFill>
                  <a:sysClr val="window" lastClr="FFFFFF"/>
                </a:solidFill>
                <a:latin typeface="Calibri"/>
                <a:ea typeface="宋体"/>
              </a:rPr>
              <a:t>标书非本单位</a:t>
            </a:r>
            <a:r>
              <a:rPr lang="en-US" altLang="zh-CN" sz="2000" b="1" kern="0" dirty="0">
                <a:solidFill>
                  <a:sysClr val="window" lastClr="FFFFFF"/>
                </a:solidFill>
                <a:latin typeface="Calibri"/>
                <a:ea typeface="宋体"/>
              </a:rPr>
              <a:t>CA</a:t>
            </a:r>
            <a:r>
              <a:rPr lang="zh-CN" altLang="en-US" sz="2000" b="1" kern="0" dirty="0">
                <a:solidFill>
                  <a:sysClr val="window" lastClr="FFFFFF"/>
                </a:solidFill>
                <a:latin typeface="Calibri"/>
                <a:ea typeface="宋体"/>
              </a:rPr>
              <a:t>证书制作提醒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2597150" y="1580009"/>
            <a:ext cx="1670050" cy="571500"/>
          </a:xfrm>
          <a:prstGeom prst="roundRect">
            <a:avLst/>
          </a:prstGeom>
          <a:solidFill>
            <a:srgbClr val="9BBB59">
              <a:lumMod val="75000"/>
            </a:srgbClr>
          </a:soli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kern="0" dirty="0">
                <a:solidFill>
                  <a:sysClr val="window" lastClr="FFFFFF"/>
                </a:solidFill>
                <a:latin typeface="Calibri"/>
                <a:ea typeface="宋体"/>
              </a:rPr>
              <a:t>项目信息不一致提醒</a:t>
            </a:r>
          </a:p>
        </p:txBody>
      </p:sp>
      <p:sp>
        <p:nvSpPr>
          <p:cNvPr id="13" name="圆角矩形 12"/>
          <p:cNvSpPr/>
          <p:nvPr/>
        </p:nvSpPr>
        <p:spPr>
          <a:xfrm>
            <a:off x="7235825" y="1564134"/>
            <a:ext cx="1592263" cy="571500"/>
          </a:xfrm>
          <a:prstGeom prst="roundRect">
            <a:avLst/>
          </a:prstGeom>
          <a:solidFill>
            <a:srgbClr val="1F497D">
              <a:lumMod val="60000"/>
              <a:lumOff val="40000"/>
            </a:srgbClr>
          </a:solidFill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2000" b="1" kern="0" dirty="0">
                <a:solidFill>
                  <a:sysClr val="window" lastClr="FFFFFF"/>
                </a:solidFill>
                <a:latin typeface="Calibri"/>
                <a:ea typeface="宋体"/>
              </a:rPr>
              <a:t>上传标段信息确认</a:t>
            </a:r>
          </a:p>
        </p:txBody>
      </p:sp>
      <p:sp>
        <p:nvSpPr>
          <p:cNvPr id="14" name="圆角矩形 13"/>
          <p:cNvSpPr/>
          <p:nvPr/>
        </p:nvSpPr>
        <p:spPr>
          <a:xfrm>
            <a:off x="4495800" y="1564134"/>
            <a:ext cx="2362200" cy="571500"/>
          </a:xfrm>
          <a:prstGeom prst="roundRect">
            <a:avLst/>
          </a:prstGeom>
          <a:solidFill>
            <a:srgbClr val="00B0F0"/>
          </a:solidFill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2000" b="1" kern="0" dirty="0">
                <a:solidFill>
                  <a:sysClr val="window" lastClr="FFFFFF"/>
                </a:solidFill>
                <a:latin typeface="Calibri"/>
                <a:ea typeface="宋体"/>
              </a:rPr>
              <a:t>没有使用最新招标答疑文件制作提醒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0" y="2481709"/>
            <a:ext cx="4076700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0075" y="3350072"/>
            <a:ext cx="4637088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4240659"/>
            <a:ext cx="4237037" cy="176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4163" y="3100834"/>
            <a:ext cx="3343275" cy="224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6717335"/>
      </p:ext>
    </p:extLst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2" name="日期占位符 3"/>
          <p:cNvSpPr txBox="1">
            <a:spLocks/>
          </p:cNvSpPr>
          <p:nvPr/>
        </p:nvSpPr>
        <p:spPr bwMode="auto">
          <a:xfrm>
            <a:off x="7459663" y="6429375"/>
            <a:ext cx="1541462" cy="34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zh-CN" altLang="en-US" dirty="0"/>
              <a:t>第</a:t>
            </a:r>
            <a:r>
              <a:rPr lang="de-DE" dirty="0"/>
              <a:t> </a:t>
            </a:r>
            <a:fld id="{1AF8AADB-D610-451F-AEB0-718FDF46105A}" type="slidenum">
              <a:rPr lang="de-DE"/>
              <a:pPr/>
              <a:t>23</a:t>
            </a:fld>
            <a:r>
              <a:rPr lang="zh-CN" altLang="en-US" dirty="0"/>
              <a:t>页 </a:t>
            </a:r>
            <a:r>
              <a:rPr lang="zh-CN" altLang="en-US" dirty="0" smtClean="0"/>
              <a:t>共</a:t>
            </a:r>
            <a:r>
              <a:rPr lang="en-US" altLang="zh-CN" dirty="0" smtClean="0"/>
              <a:t>24</a:t>
            </a:r>
            <a:r>
              <a:rPr lang="zh-CN" altLang="en-US" dirty="0" smtClean="0"/>
              <a:t>页</a:t>
            </a:r>
            <a:endParaRPr lang="en-GB" dirty="0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928662" y="-24"/>
            <a:ext cx="421481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>
              <a:tabLst>
                <a:tab pos="2636838" algn="ctr"/>
                <a:tab pos="5273675" algn="r"/>
              </a:tabLst>
            </a:pPr>
            <a:r>
              <a:rPr lang="zh-CN" altLang="en-US" sz="1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江苏国泰新点软件有限公司</a:t>
            </a:r>
            <a:endParaRPr lang="zh-CN" altLang="en-US" sz="1800" dirty="0"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2" y="-24"/>
            <a:ext cx="978566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142844" y="6429396"/>
            <a:ext cx="335755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zh-CN" altLang="en-US" sz="1600" dirty="0" smtClean="0">
                <a:solidFill>
                  <a:srgbClr val="007635"/>
                </a:solidFill>
                <a:latin typeface="微软雅黑" pitchFamily="34" charset="-122"/>
                <a:ea typeface="微软雅黑" pitchFamily="34" charset="-122"/>
              </a:rPr>
              <a:t>蚌埠市公共资源交易一网运行系统</a:t>
            </a:r>
            <a:endParaRPr lang="zh-CN" altLang="en-US" sz="1600" dirty="0">
              <a:solidFill>
                <a:srgbClr val="00763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标书上传注意事项</a:t>
            </a:r>
            <a:endParaRPr lang="zh-CN" altLang="en-US" dirty="0"/>
          </a:p>
        </p:txBody>
      </p:sp>
      <p:sp>
        <p:nvSpPr>
          <p:cNvPr id="11" name="圆角矩形 10"/>
          <p:cNvSpPr/>
          <p:nvPr/>
        </p:nvSpPr>
        <p:spPr>
          <a:xfrm>
            <a:off x="696913" y="1798712"/>
            <a:ext cx="7969250" cy="838200"/>
          </a:xfrm>
          <a:prstGeom prst="roundRect">
            <a:avLst/>
          </a:prstGeom>
          <a:solidFill>
            <a:srgbClr val="F79646">
              <a:lumMod val="75000"/>
            </a:srgbClr>
          </a:soli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r>
              <a:rPr lang="zh-CN" altLang="en-US" sz="2400" dirty="0">
                <a:ea typeface="宋体" pitchFamily="2" charset="-122"/>
              </a:rPr>
              <a:t>请点击按钮上传投标文件，可以在投标截止时间前，修改或撤回投标文件！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692150" y="2996952"/>
            <a:ext cx="7969250" cy="788988"/>
          </a:xfrm>
          <a:prstGeom prst="roundRect">
            <a:avLst/>
          </a:prstGeom>
          <a:solidFill>
            <a:srgbClr val="9BBB59">
              <a:lumMod val="75000"/>
            </a:srgbClr>
          </a:soli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r>
              <a:rPr lang="zh-CN" altLang="en-US" sz="2400" dirty="0">
                <a:ea typeface="宋体" pitchFamily="2" charset="-122"/>
              </a:rPr>
              <a:t>如果要重新上传投标文件，必须将上次上传的投标文件撤销才可重新上传！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725488" y="4077072"/>
            <a:ext cx="7969250" cy="782638"/>
          </a:xfrm>
          <a:prstGeom prst="roundRect">
            <a:avLst/>
          </a:prstGeom>
          <a:solidFill>
            <a:srgbClr val="1F497D">
              <a:lumMod val="60000"/>
              <a:lumOff val="40000"/>
            </a:srgbClr>
          </a:solidFill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r>
              <a:rPr lang="zh-CN" altLang="en-US" sz="2400" dirty="0">
                <a:ea typeface="宋体" pitchFamily="2" charset="-122"/>
              </a:rPr>
              <a:t>请充分考虑到传送的时间和自身的网络情况，在投标截止时间前完成</a:t>
            </a:r>
            <a:r>
              <a:rPr lang="zh-CN" altLang="en-US" sz="2400" dirty="0" smtClean="0">
                <a:ea typeface="宋体" pitchFamily="2" charset="-122"/>
              </a:rPr>
              <a:t>投标文件的上传，逾期将无法上传！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692150" y="5229200"/>
            <a:ext cx="7969250" cy="800100"/>
          </a:xfrm>
          <a:prstGeom prst="roundRect">
            <a:avLst/>
          </a:prstGeom>
          <a:solidFill>
            <a:srgbClr val="00B0F0"/>
          </a:solidFill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r>
              <a:rPr lang="zh-CN" altLang="en-US" sz="2400" dirty="0">
                <a:ea typeface="宋体" pitchFamily="2" charset="-122"/>
              </a:rPr>
              <a:t>上传投标文件后，请插上加密用证书</a:t>
            </a:r>
            <a:r>
              <a:rPr lang="en-US" altLang="zh-CN" sz="2400" dirty="0">
                <a:ea typeface="宋体" pitchFamily="2" charset="-122"/>
              </a:rPr>
              <a:t>Key,</a:t>
            </a:r>
            <a:r>
              <a:rPr lang="zh-CN" altLang="en-US" sz="2400" dirty="0">
                <a:ea typeface="宋体" pitchFamily="2" charset="-122"/>
              </a:rPr>
              <a:t>点击模拟解密按钮来对投标文件进行模拟解密</a:t>
            </a:r>
            <a:r>
              <a:rPr lang="en-US" altLang="zh-CN" sz="2400" dirty="0">
                <a:ea typeface="宋体" pitchFamily="2" charset="-122"/>
              </a:rPr>
              <a:t>,</a:t>
            </a:r>
            <a:r>
              <a:rPr lang="zh-CN" altLang="en-US" sz="2400" dirty="0">
                <a:ea typeface="宋体" pitchFamily="2" charset="-122"/>
              </a:rPr>
              <a:t>以确保开标时能正常解密！</a:t>
            </a:r>
          </a:p>
        </p:txBody>
      </p:sp>
    </p:spTree>
    <p:extLst>
      <p:ext uri="{BB962C8B-B14F-4D97-AF65-F5344CB8AC3E}">
        <p14:creationId xmlns:p14="http://schemas.microsoft.com/office/powerpoint/2010/main" val="1812374682"/>
      </p:ext>
    </p:extLst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ChangeArrowheads="1"/>
          </p:cNvSpPr>
          <p:nvPr/>
        </p:nvSpPr>
        <p:spPr bwMode="auto">
          <a:xfrm>
            <a:off x="1571625" y="5786438"/>
            <a:ext cx="60007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zh-CN" altLang="en-US" sz="2800" spc="300" dirty="0" smtClean="0">
                <a:latin typeface="微软雅黑" pitchFamily="34" charset="-122"/>
                <a:ea typeface="微软雅黑" pitchFamily="34" charset="-122"/>
              </a:rPr>
              <a:t>江苏国泰新点软件有限公司</a:t>
            </a:r>
            <a:endParaRPr lang="zh-CN" altLang="en-US" sz="2800" spc="3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357694"/>
            <a:ext cx="2786082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2" name="日期占位符 3"/>
          <p:cNvSpPr txBox="1">
            <a:spLocks/>
          </p:cNvSpPr>
          <p:nvPr/>
        </p:nvSpPr>
        <p:spPr bwMode="auto">
          <a:xfrm>
            <a:off x="7459663" y="6429375"/>
            <a:ext cx="1541462" cy="34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zh-CN" altLang="en-US" dirty="0"/>
              <a:t>第</a:t>
            </a:r>
            <a:r>
              <a:rPr lang="de-DE" dirty="0"/>
              <a:t> </a:t>
            </a:r>
            <a:fld id="{1AF8AADB-D610-451F-AEB0-718FDF46105A}" type="slidenum">
              <a:rPr lang="de-DE"/>
              <a:pPr/>
              <a:t>3</a:t>
            </a:fld>
            <a:r>
              <a:rPr lang="zh-CN" altLang="en-US" dirty="0"/>
              <a:t>页 </a:t>
            </a:r>
            <a:r>
              <a:rPr lang="zh-CN" altLang="en-US" dirty="0" smtClean="0"/>
              <a:t>共</a:t>
            </a:r>
            <a:r>
              <a:rPr lang="en-US" altLang="zh-CN" dirty="0" smtClean="0"/>
              <a:t>24</a:t>
            </a:r>
            <a:r>
              <a:rPr lang="zh-CN" altLang="en-US" dirty="0" smtClean="0"/>
              <a:t>页</a:t>
            </a:r>
            <a:endParaRPr lang="en-GB" dirty="0"/>
          </a:p>
        </p:txBody>
      </p:sp>
      <p:sp>
        <p:nvSpPr>
          <p:cNvPr id="32" name="标题 6"/>
          <p:cNvSpPr>
            <a:spLocks noGrp="1"/>
          </p:cNvSpPr>
          <p:nvPr>
            <p:ph type="title"/>
          </p:nvPr>
        </p:nvSpPr>
        <p:spPr>
          <a:xfrm>
            <a:off x="214313" y="571480"/>
            <a:ext cx="5500687" cy="720725"/>
          </a:xfrm>
        </p:spPr>
        <p:txBody>
          <a:bodyPr/>
          <a:lstStyle/>
          <a:p>
            <a:pPr lvl="0"/>
            <a:r>
              <a:rPr lang="zh-CN" altLang="en-US" sz="3200" dirty="0" smtClean="0"/>
              <a:t>蚌埠市网上招投标系统</a:t>
            </a:r>
            <a:endParaRPr lang="zh-CN" altLang="en-US" sz="3200" dirty="0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928662" y="-24"/>
            <a:ext cx="421481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>
              <a:tabLst>
                <a:tab pos="2636838" algn="ctr"/>
                <a:tab pos="5273675" algn="r"/>
              </a:tabLst>
            </a:pPr>
            <a:r>
              <a:rPr lang="zh-CN" altLang="en-US" sz="1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江苏国泰新点软件有限公司</a:t>
            </a:r>
            <a:endParaRPr lang="zh-CN" altLang="en-US" sz="1800" dirty="0"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2" y="-24"/>
            <a:ext cx="978566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圆角矩形 15"/>
          <p:cNvSpPr/>
          <p:nvPr/>
        </p:nvSpPr>
        <p:spPr>
          <a:xfrm>
            <a:off x="1047736" y="1571612"/>
            <a:ext cx="1524000" cy="381000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b="1" dirty="0" smtClean="0">
                <a:solidFill>
                  <a:schemeClr val="tx1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项目负责人</a:t>
            </a:r>
            <a:endParaRPr lang="zh-CN" altLang="en-US" sz="2000" b="1" dirty="0">
              <a:solidFill>
                <a:schemeClr val="tx1">
                  <a:lumMod val="50000"/>
                </a:schemeClr>
              </a:solidFill>
              <a:latin typeface="宋体" pitchFamily="2" charset="-122"/>
              <a:ea typeface="宋体" pitchFamily="2" charset="-122"/>
            </a:endParaRPr>
          </a:p>
        </p:txBody>
      </p:sp>
      <p:cxnSp>
        <p:nvCxnSpPr>
          <p:cNvPr id="18" name="直接箭头连接符 17"/>
          <p:cNvCxnSpPr/>
          <p:nvPr/>
        </p:nvCxnSpPr>
        <p:spPr>
          <a:xfrm flipV="1">
            <a:off x="2571736" y="1763700"/>
            <a:ext cx="847724" cy="22226"/>
          </a:xfrm>
          <a:prstGeom prst="straightConnector1">
            <a:avLst/>
          </a:prstGeom>
          <a:ln w="349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圆角矩形 18"/>
          <p:cNvSpPr/>
          <p:nvPr/>
        </p:nvSpPr>
        <p:spPr>
          <a:xfrm>
            <a:off x="3428992" y="1500174"/>
            <a:ext cx="1447800" cy="609600"/>
          </a:xfrm>
          <a:prstGeom prst="round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spPr>
        <p:style>
          <a:lnRef idx="1">
            <a:schemeClr val="accent5"/>
          </a:lnRef>
          <a:fillRef idx="1002">
            <a:schemeClr val="dk2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800" b="1" dirty="0" smtClean="0">
                <a:solidFill>
                  <a:schemeClr val="tx1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制作招标文件</a:t>
            </a:r>
            <a:endParaRPr lang="zh-CN" altLang="en-US" sz="1800" b="1" dirty="0">
              <a:solidFill>
                <a:schemeClr val="tx1">
                  <a:lumMod val="50000"/>
                </a:schemeClr>
              </a:solidFill>
              <a:latin typeface="宋体" pitchFamily="2" charset="-122"/>
              <a:ea typeface="宋体" pitchFamily="2" charset="-122"/>
            </a:endParaRPr>
          </a:p>
        </p:txBody>
      </p:sp>
      <p:cxnSp>
        <p:nvCxnSpPr>
          <p:cNvPr id="20" name="直接箭头连接符 19"/>
          <p:cNvCxnSpPr/>
          <p:nvPr/>
        </p:nvCxnSpPr>
        <p:spPr>
          <a:xfrm rot="5400000">
            <a:off x="1198538" y="2658268"/>
            <a:ext cx="316712" cy="793"/>
          </a:xfrm>
          <a:prstGeom prst="straightConnector1">
            <a:avLst/>
          </a:prstGeom>
          <a:ln w="349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椭圆 20"/>
          <p:cNvSpPr/>
          <p:nvPr/>
        </p:nvSpPr>
        <p:spPr>
          <a:xfrm>
            <a:off x="609600" y="2714620"/>
            <a:ext cx="5257800" cy="914400"/>
          </a:xfrm>
          <a:prstGeom prst="ellipse">
            <a:avLst/>
          </a:prstGeom>
          <a:solidFill>
            <a:srgbClr val="92D050"/>
          </a:solidFill>
          <a:ln>
            <a:solidFill>
              <a:srgbClr val="00B050">
                <a:alpha val="4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蚌埠市网上</a:t>
            </a:r>
            <a:r>
              <a:rPr lang="zh-CN" altLang="en-US" sz="2400" b="1" dirty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招投标系统</a:t>
            </a: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5857884" y="1476073"/>
            <a:ext cx="1214446" cy="584775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rgbClr val="FF0000"/>
                </a:solidFill>
                <a:latin typeface="+mn-ea"/>
              </a:rPr>
              <a:t>电子签章（</a:t>
            </a:r>
            <a:r>
              <a:rPr lang="en-US" altLang="zh-CN" sz="1600" b="1" dirty="0" smtClean="0">
                <a:solidFill>
                  <a:srgbClr val="FF0000"/>
                </a:solidFill>
                <a:latin typeface="+mn-ea"/>
              </a:rPr>
              <a:t>CA</a:t>
            </a:r>
            <a:r>
              <a:rPr lang="zh-CN" altLang="en-US" sz="1600" b="1" dirty="0" smtClean="0">
                <a:solidFill>
                  <a:srgbClr val="FF0000"/>
                </a:solidFill>
                <a:latin typeface="+mn-ea"/>
              </a:rPr>
              <a:t>认证）</a:t>
            </a:r>
            <a:endParaRPr lang="zh-CN" altLang="en-US" sz="16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642910" y="4500570"/>
            <a:ext cx="1524000" cy="457200"/>
          </a:xfrm>
          <a:prstGeom prst="round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16200000" scaled="0"/>
          </a:gra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b="1" dirty="0">
                <a:solidFill>
                  <a:schemeClr val="tx1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投标单位</a:t>
            </a:r>
          </a:p>
        </p:txBody>
      </p:sp>
      <p:cxnSp>
        <p:nvCxnSpPr>
          <p:cNvPr id="27" name="直接箭头连接符 26"/>
          <p:cNvCxnSpPr/>
          <p:nvPr/>
        </p:nvCxnSpPr>
        <p:spPr>
          <a:xfrm rot="16200000" flipH="1">
            <a:off x="752460" y="3962392"/>
            <a:ext cx="928694" cy="4786"/>
          </a:xfrm>
          <a:prstGeom prst="straightConnector1">
            <a:avLst/>
          </a:prstGeom>
          <a:ln w="349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箭头连接符 27"/>
          <p:cNvCxnSpPr/>
          <p:nvPr/>
        </p:nvCxnSpPr>
        <p:spPr>
          <a:xfrm rot="5400000" flipH="1" flipV="1">
            <a:off x="1133440" y="3990968"/>
            <a:ext cx="852494" cy="23834"/>
          </a:xfrm>
          <a:prstGeom prst="straightConnector1">
            <a:avLst/>
          </a:prstGeom>
          <a:ln w="349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203176" y="3571876"/>
            <a:ext cx="10112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1600" dirty="0"/>
              <a:t>下载</a:t>
            </a:r>
            <a:endParaRPr lang="en-US" altLang="zh-CN" sz="1600" dirty="0"/>
          </a:p>
          <a:p>
            <a:pPr algn="ctr"/>
            <a:r>
              <a:rPr lang="zh-CN" altLang="en-US" sz="1600" dirty="0" smtClean="0"/>
              <a:t>招标文件</a:t>
            </a:r>
            <a:endParaRPr lang="zh-CN" altLang="en-US" sz="1600" dirty="0"/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1524000" y="3810000"/>
            <a:ext cx="141577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 smtClean="0"/>
              <a:t>上传投标</a:t>
            </a:r>
            <a:r>
              <a:rPr lang="zh-CN" altLang="en-US" sz="1600" dirty="0"/>
              <a:t>文件</a:t>
            </a:r>
          </a:p>
        </p:txBody>
      </p:sp>
      <p:cxnSp>
        <p:nvCxnSpPr>
          <p:cNvPr id="31" name="直接箭头连接符 30"/>
          <p:cNvCxnSpPr/>
          <p:nvPr/>
        </p:nvCxnSpPr>
        <p:spPr>
          <a:xfrm rot="10800000">
            <a:off x="5867400" y="3211388"/>
            <a:ext cx="989013" cy="1588"/>
          </a:xfrm>
          <a:prstGeom prst="straightConnector1">
            <a:avLst/>
          </a:prstGeom>
          <a:ln w="349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圆角矩形 32"/>
          <p:cNvSpPr/>
          <p:nvPr/>
        </p:nvSpPr>
        <p:spPr>
          <a:xfrm>
            <a:off x="6858000" y="2819400"/>
            <a:ext cx="1928842" cy="82391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b="1" dirty="0">
                <a:solidFill>
                  <a:schemeClr val="tx1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评标专家</a:t>
            </a:r>
            <a:endParaRPr lang="en-US" altLang="zh-CN" sz="2000" b="1" dirty="0">
              <a:solidFill>
                <a:schemeClr val="tx1">
                  <a:lumMod val="50000"/>
                </a:schemeClr>
              </a:solidFill>
              <a:latin typeface="宋体" pitchFamily="2" charset="-122"/>
              <a:ea typeface="宋体" pitchFamily="2" charset="-122"/>
            </a:endParaRPr>
          </a:p>
          <a:p>
            <a:pPr algn="ctr">
              <a:defRPr/>
            </a:pPr>
            <a:r>
              <a:rPr lang="zh-CN" altLang="en-US" sz="2000" b="1" dirty="0">
                <a:solidFill>
                  <a:schemeClr val="tx1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本地</a:t>
            </a:r>
            <a:r>
              <a:rPr lang="en-US" altLang="zh-CN" sz="2000" b="1" dirty="0">
                <a:solidFill>
                  <a:schemeClr val="tx1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\</a:t>
            </a:r>
            <a:r>
              <a:rPr lang="zh-CN" altLang="en-US" sz="2000" b="1" dirty="0">
                <a:solidFill>
                  <a:schemeClr val="tx1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远程评标</a:t>
            </a:r>
          </a:p>
        </p:txBody>
      </p:sp>
      <p:sp>
        <p:nvSpPr>
          <p:cNvPr id="35" name="圆角矩形 34"/>
          <p:cNvSpPr/>
          <p:nvPr/>
        </p:nvSpPr>
        <p:spPr>
          <a:xfrm>
            <a:off x="276212" y="5686444"/>
            <a:ext cx="2438400" cy="457200"/>
          </a:xfrm>
          <a:prstGeom prst="roundRect">
            <a:avLst/>
          </a:prstGeom>
          <a:gradFill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 scaled="0"/>
          </a:gradFill>
        </p:spPr>
        <p:style>
          <a:lnRef idx="1">
            <a:schemeClr val="accent5"/>
          </a:lnRef>
          <a:fillRef idx="1003">
            <a:schemeClr val="lt1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b="1" dirty="0">
                <a:solidFill>
                  <a:schemeClr val="tx1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投标文件制作工具</a:t>
            </a:r>
          </a:p>
        </p:txBody>
      </p:sp>
      <p:cxnSp>
        <p:nvCxnSpPr>
          <p:cNvPr id="36" name="直接箭头连接符 35"/>
          <p:cNvCxnSpPr/>
          <p:nvPr/>
        </p:nvCxnSpPr>
        <p:spPr>
          <a:xfrm rot="5400000">
            <a:off x="1127896" y="5371318"/>
            <a:ext cx="600076" cy="1588"/>
          </a:xfrm>
          <a:prstGeom prst="straightConnector1">
            <a:avLst/>
          </a:prstGeom>
          <a:ln w="349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箭头连接符 39"/>
          <p:cNvCxnSpPr/>
          <p:nvPr/>
        </p:nvCxnSpPr>
        <p:spPr>
          <a:xfrm>
            <a:off x="2786050" y="5999180"/>
            <a:ext cx="990600" cy="1588"/>
          </a:xfrm>
          <a:prstGeom prst="straightConnector1">
            <a:avLst/>
          </a:prstGeom>
          <a:ln w="349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圆角矩形 40"/>
          <p:cNvSpPr/>
          <p:nvPr/>
        </p:nvSpPr>
        <p:spPr>
          <a:xfrm>
            <a:off x="3786182" y="5681682"/>
            <a:ext cx="1371600" cy="533400"/>
          </a:xfrm>
          <a:prstGeom prst="roundRect">
            <a:avLst/>
          </a:prstGeom>
          <a:solidFill>
            <a:srgbClr val="FFC000"/>
          </a:solidFill>
        </p:spPr>
        <p:style>
          <a:lnRef idx="1">
            <a:schemeClr val="accent5"/>
          </a:lnRef>
          <a:fillRef idx="1003">
            <a:schemeClr val="lt1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b="1" dirty="0">
                <a:solidFill>
                  <a:schemeClr val="tx1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投标文件</a:t>
            </a: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2857488" y="5618180"/>
            <a:ext cx="89376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rgbClr val="FF0000"/>
                </a:solidFill>
              </a:rPr>
              <a:t>CA</a:t>
            </a:r>
            <a:r>
              <a:rPr lang="zh-CN" altLang="en-US" sz="1600" b="1" dirty="0">
                <a:solidFill>
                  <a:srgbClr val="FF0000"/>
                </a:solidFill>
              </a:rPr>
              <a:t>加密</a:t>
            </a:r>
          </a:p>
        </p:txBody>
      </p:sp>
      <p:cxnSp>
        <p:nvCxnSpPr>
          <p:cNvPr id="44" name="直接连接符 43"/>
          <p:cNvCxnSpPr/>
          <p:nvPr/>
        </p:nvCxnSpPr>
        <p:spPr>
          <a:xfrm rot="10800000">
            <a:off x="5143505" y="5999180"/>
            <a:ext cx="642941" cy="1589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 rot="5400000">
            <a:off x="5179223" y="5393545"/>
            <a:ext cx="1214446" cy="1588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箭头连接符 45"/>
          <p:cNvCxnSpPr/>
          <p:nvPr/>
        </p:nvCxnSpPr>
        <p:spPr>
          <a:xfrm rot="10800000" flipV="1">
            <a:off x="2166910" y="4772035"/>
            <a:ext cx="3619536" cy="14286"/>
          </a:xfrm>
          <a:prstGeom prst="straightConnector1">
            <a:avLst/>
          </a:prstGeom>
          <a:ln w="349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圆角矩形 47"/>
          <p:cNvSpPr/>
          <p:nvPr/>
        </p:nvSpPr>
        <p:spPr>
          <a:xfrm>
            <a:off x="6929454" y="4171960"/>
            <a:ext cx="1447800" cy="685800"/>
          </a:xfrm>
          <a:prstGeom prst="roundRect">
            <a:avLst/>
          </a:prstGeom>
          <a:solidFill>
            <a:srgbClr val="00B0F0"/>
          </a:solidFill>
        </p:spPr>
        <p:style>
          <a:lnRef idx="1">
            <a:schemeClr val="accent5"/>
          </a:lnRef>
          <a:fillRef idx="1003">
            <a:schemeClr val="lt1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b="1" dirty="0">
                <a:solidFill>
                  <a:schemeClr val="tx1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招投标</a:t>
            </a:r>
            <a:endParaRPr lang="en-US" altLang="zh-CN" sz="2000" b="1" dirty="0">
              <a:solidFill>
                <a:schemeClr val="tx1">
                  <a:lumMod val="50000"/>
                </a:schemeClr>
              </a:solidFill>
              <a:latin typeface="宋体" pitchFamily="2" charset="-122"/>
              <a:ea typeface="宋体" pitchFamily="2" charset="-122"/>
            </a:endParaRPr>
          </a:p>
          <a:p>
            <a:pPr algn="ctr">
              <a:defRPr/>
            </a:pPr>
            <a:r>
              <a:rPr lang="zh-CN" altLang="en-US" sz="2000" b="1" dirty="0">
                <a:solidFill>
                  <a:schemeClr val="tx1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监管人员</a:t>
            </a:r>
          </a:p>
        </p:txBody>
      </p:sp>
      <p:cxnSp>
        <p:nvCxnSpPr>
          <p:cNvPr id="49" name="直接连接符 48"/>
          <p:cNvCxnSpPr/>
          <p:nvPr/>
        </p:nvCxnSpPr>
        <p:spPr>
          <a:xfrm>
            <a:off x="5000628" y="4427544"/>
            <a:ext cx="1933572" cy="1588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箭头连接符 49"/>
          <p:cNvCxnSpPr/>
          <p:nvPr/>
        </p:nvCxnSpPr>
        <p:spPr>
          <a:xfrm rot="16200000" flipV="1">
            <a:off x="4572003" y="4000504"/>
            <a:ext cx="857257" cy="1"/>
          </a:xfrm>
          <a:prstGeom prst="straightConnector1">
            <a:avLst/>
          </a:prstGeom>
          <a:ln w="349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>
            <a:spLocks noChangeArrowheads="1"/>
          </p:cNvSpPr>
          <p:nvPr/>
        </p:nvSpPr>
        <p:spPr bwMode="auto">
          <a:xfrm>
            <a:off x="5000628" y="3773494"/>
            <a:ext cx="16208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/>
              <a:t>资格审查、招投</a:t>
            </a:r>
            <a:endParaRPr lang="en-US" altLang="zh-CN" sz="1600" dirty="0"/>
          </a:p>
          <a:p>
            <a:pPr algn="ctr"/>
            <a:r>
              <a:rPr lang="zh-CN" altLang="en-US" sz="1600" dirty="0"/>
              <a:t>标过程监管</a:t>
            </a:r>
            <a:r>
              <a:rPr lang="en-US" altLang="zh-CN" sz="1600" dirty="0"/>
              <a:t>……</a:t>
            </a:r>
            <a:endParaRPr lang="zh-CN" altLang="en-US" sz="1600" dirty="0"/>
          </a:p>
        </p:txBody>
      </p:sp>
      <p:cxnSp>
        <p:nvCxnSpPr>
          <p:cNvPr id="52" name="直接箭头连接符 51"/>
          <p:cNvCxnSpPr/>
          <p:nvPr/>
        </p:nvCxnSpPr>
        <p:spPr>
          <a:xfrm>
            <a:off x="4929190" y="1785926"/>
            <a:ext cx="928694" cy="1588"/>
          </a:xfrm>
          <a:prstGeom prst="straightConnector1">
            <a:avLst/>
          </a:prstGeom>
          <a:ln w="349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>
            <a:off x="6501620" y="2064838"/>
            <a:ext cx="0" cy="433880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1357290" y="2498718"/>
            <a:ext cx="5143536" cy="1588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6"/>
          <p:cNvSpPr>
            <a:spLocks noChangeArrowheads="1"/>
          </p:cNvSpPr>
          <p:nvPr/>
        </p:nvSpPr>
        <p:spPr bwMode="auto">
          <a:xfrm>
            <a:off x="142844" y="6429396"/>
            <a:ext cx="335755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zh-CN" altLang="en-US" sz="1600" dirty="0" smtClean="0">
                <a:solidFill>
                  <a:srgbClr val="007635"/>
                </a:solidFill>
                <a:latin typeface="微软雅黑" pitchFamily="34" charset="-122"/>
                <a:ea typeface="微软雅黑" pitchFamily="34" charset="-122"/>
              </a:rPr>
              <a:t>蚌埠市公共资源交易一网运行系统</a:t>
            </a:r>
            <a:endParaRPr lang="zh-CN" altLang="en-US" sz="1600" dirty="0">
              <a:solidFill>
                <a:srgbClr val="007635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8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500"/>
                            </p:stCondLst>
                            <p:childTnLst>
                              <p:par>
                                <p:cTn id="8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8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000"/>
                            </p:stCondLst>
                            <p:childTnLst>
                              <p:par>
                                <p:cTn id="9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500"/>
                            </p:stCondLst>
                            <p:childTnLst>
                              <p:par>
                                <p:cTn id="99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0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3000"/>
                            </p:stCondLst>
                            <p:childTnLst>
                              <p:par>
                                <p:cTn id="10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00"/>
                            </p:stCondLst>
                            <p:childTnLst>
                              <p:par>
                                <p:cTn id="116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9" grpId="0" animBg="1"/>
      <p:bldP spid="21" grpId="0" animBg="1"/>
      <p:bldP spid="25" grpId="0" animBg="1"/>
      <p:bldP spid="26" grpId="0" animBg="1"/>
      <p:bldP spid="29" grpId="0"/>
      <p:bldP spid="30" grpId="0"/>
      <p:bldP spid="33" grpId="0" animBg="1"/>
      <p:bldP spid="35" grpId="0" animBg="1"/>
      <p:bldP spid="41" grpId="0" animBg="1"/>
      <p:bldP spid="42" grpId="0"/>
      <p:bldP spid="48" grpId="0" animBg="1"/>
      <p:bldP spid="5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8" name="日期占位符 3"/>
          <p:cNvSpPr txBox="1">
            <a:spLocks/>
          </p:cNvSpPr>
          <p:nvPr/>
        </p:nvSpPr>
        <p:spPr bwMode="auto">
          <a:xfrm>
            <a:off x="7459663" y="6429375"/>
            <a:ext cx="1541462" cy="34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zh-CN" altLang="en-US" dirty="0"/>
              <a:t>第</a:t>
            </a:r>
            <a:r>
              <a:rPr lang="de-DE" dirty="0"/>
              <a:t> </a:t>
            </a:r>
            <a:fld id="{CA918BF3-FC7B-4A49-A872-40581C0EACC7}" type="slidenum">
              <a:rPr lang="de-DE"/>
              <a:pPr/>
              <a:t>4</a:t>
            </a:fld>
            <a:r>
              <a:rPr lang="zh-CN" altLang="en-US" dirty="0"/>
              <a:t>页 </a:t>
            </a:r>
            <a:r>
              <a:rPr lang="zh-CN" altLang="en-US" dirty="0" smtClean="0"/>
              <a:t>共</a:t>
            </a:r>
            <a:r>
              <a:rPr lang="en-US" altLang="zh-CN" dirty="0" smtClean="0"/>
              <a:t>24</a:t>
            </a:r>
            <a:r>
              <a:rPr lang="zh-CN" altLang="en-US" dirty="0" smtClean="0"/>
              <a:t>页</a:t>
            </a:r>
            <a:endParaRPr lang="en-GB" dirty="0"/>
          </a:p>
        </p:txBody>
      </p:sp>
      <p:sp>
        <p:nvSpPr>
          <p:cNvPr id="392" name="Rectangle 6"/>
          <p:cNvSpPr>
            <a:spLocks noChangeArrowheads="1"/>
          </p:cNvSpPr>
          <p:nvPr/>
        </p:nvSpPr>
        <p:spPr bwMode="auto">
          <a:xfrm>
            <a:off x="928662" y="-24"/>
            <a:ext cx="421481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>
              <a:tabLst>
                <a:tab pos="2636838" algn="ctr"/>
                <a:tab pos="5273675" algn="r"/>
              </a:tabLst>
            </a:pPr>
            <a:r>
              <a:rPr lang="zh-CN" altLang="en-US" sz="1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江苏国泰新点软件有限公司</a:t>
            </a:r>
            <a:endParaRPr lang="zh-CN" altLang="en-US" sz="1800" dirty="0"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pic>
        <p:nvPicPr>
          <p:cNvPr id="393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2" y="-24"/>
            <a:ext cx="978566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916113" y="2482850"/>
            <a:ext cx="6913562" cy="3475038"/>
            <a:chOff x="1101" y="1559"/>
            <a:chExt cx="4355" cy="2189"/>
          </a:xfrm>
        </p:grpSpPr>
        <p:pic>
          <p:nvPicPr>
            <p:cNvPr id="396" name="Picture 3" descr="npo000009"/>
            <p:cNvPicPr>
              <a:picLocks noChangeAspect="1" noChangeArrowheads="1"/>
            </p:cNvPicPr>
            <p:nvPr/>
          </p:nvPicPr>
          <p:blipFill>
            <a:blip r:embed="rId4">
              <a:lum bright="70000" contrast="-70000"/>
              <a:grayscl/>
            </a:blip>
            <a:srcRect/>
            <a:stretch>
              <a:fillRect/>
            </a:stretch>
          </p:blipFill>
          <p:spPr bwMode="auto">
            <a:xfrm>
              <a:off x="1101" y="1559"/>
              <a:ext cx="4355" cy="215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397" name="Rectangle 4"/>
            <p:cNvSpPr>
              <a:spLocks noChangeArrowheads="1"/>
            </p:cNvSpPr>
            <p:nvPr/>
          </p:nvSpPr>
          <p:spPr bwMode="auto">
            <a:xfrm>
              <a:off x="1101" y="1559"/>
              <a:ext cx="4330" cy="2189"/>
            </a:xfrm>
            <a:prstGeom prst="rect">
              <a:avLst/>
            </a:prstGeom>
            <a:solidFill>
              <a:srgbClr val="FFFFFF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98" name="AutoShape 16"/>
          <p:cNvSpPr>
            <a:spLocks noChangeArrowheads="1"/>
          </p:cNvSpPr>
          <p:nvPr/>
        </p:nvSpPr>
        <p:spPr bwMode="gray">
          <a:xfrm>
            <a:off x="2224070" y="1366822"/>
            <a:ext cx="6286543" cy="107157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3399FF"/>
              </a:gs>
              <a:gs pos="100000">
                <a:srgbClr val="3399FF">
                  <a:gamma/>
                  <a:shade val="46275"/>
                  <a:invGamma/>
                </a:srgbClr>
              </a:gs>
            </a:gsLst>
            <a:lin ang="5400000" scaled="1"/>
          </a:gradFill>
          <a:ln w="38100" algn="ctr">
            <a:solidFill>
              <a:schemeClr val="bg1"/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zh-CN" altLang="en-US" sz="3600" dirty="0" smtClean="0">
                <a:solidFill>
                  <a:srgbClr val="FFFFFF"/>
                </a:solidFill>
                <a:latin typeface="+mn-ea"/>
                <a:ea typeface="+mn-ea"/>
              </a:rPr>
              <a:t>蚌埠市网上招投标系统</a:t>
            </a:r>
            <a:endParaRPr lang="en-US" altLang="zh-CN" sz="3600" dirty="0">
              <a:solidFill>
                <a:srgbClr val="FFFFFF"/>
              </a:solidFill>
              <a:latin typeface="+mn-ea"/>
              <a:ea typeface="+mn-ea"/>
            </a:endParaRPr>
          </a:p>
        </p:txBody>
      </p:sp>
      <p:grpSp>
        <p:nvGrpSpPr>
          <p:cNvPr id="3" name="Group 5"/>
          <p:cNvGrpSpPr>
            <a:grpSpLocks/>
          </p:cNvGrpSpPr>
          <p:nvPr/>
        </p:nvGrpSpPr>
        <p:grpSpPr bwMode="auto">
          <a:xfrm>
            <a:off x="-1928858" y="1636713"/>
            <a:ext cx="3849688" cy="4149725"/>
            <a:chOff x="-1202" y="933"/>
            <a:chExt cx="2425" cy="2614"/>
          </a:xfrm>
        </p:grpSpPr>
        <p:grpSp>
          <p:nvGrpSpPr>
            <p:cNvPr id="4" name="Group 6"/>
            <p:cNvGrpSpPr>
              <a:grpSpLocks/>
            </p:cNvGrpSpPr>
            <p:nvPr/>
          </p:nvGrpSpPr>
          <p:grpSpPr bwMode="auto">
            <a:xfrm>
              <a:off x="-1202" y="933"/>
              <a:ext cx="2425" cy="2614"/>
              <a:chOff x="-1202" y="836"/>
              <a:chExt cx="2425" cy="2711"/>
            </a:xfrm>
          </p:grpSpPr>
          <p:sp>
            <p:nvSpPr>
              <p:cNvPr id="408" name="AutoShape 7"/>
              <p:cNvSpPr>
                <a:spLocks noChangeArrowheads="1"/>
              </p:cNvSpPr>
              <p:nvPr/>
            </p:nvSpPr>
            <p:spPr bwMode="ltGray">
              <a:xfrm rot="5400000">
                <a:off x="-1345" y="979"/>
                <a:ext cx="2711" cy="2425"/>
              </a:xfrm>
              <a:custGeom>
                <a:avLst/>
                <a:gdLst>
                  <a:gd name="G0" fmla="+- 10474 0 0"/>
                  <a:gd name="G1" fmla="+- 11767083 0 0"/>
                  <a:gd name="G2" fmla="+- 0 0 11767083"/>
                  <a:gd name="T0" fmla="*/ 0 256 1"/>
                  <a:gd name="T1" fmla="*/ 180 256 1"/>
                  <a:gd name="G3" fmla="+- 11767083 T0 T1"/>
                  <a:gd name="T2" fmla="*/ 0 256 1"/>
                  <a:gd name="T3" fmla="*/ 90 256 1"/>
                  <a:gd name="G4" fmla="+- 11767083 T2 T3"/>
                  <a:gd name="G5" fmla="*/ G4 2 1"/>
                  <a:gd name="T4" fmla="*/ 90 256 1"/>
                  <a:gd name="T5" fmla="*/ 0 256 1"/>
                  <a:gd name="G6" fmla="+- 11767083 T4 T5"/>
                  <a:gd name="G7" fmla="*/ G6 2 1"/>
                  <a:gd name="G8" fmla="abs 11767083"/>
                  <a:gd name="T6" fmla="*/ 0 256 1"/>
                  <a:gd name="T7" fmla="*/ 90 256 1"/>
                  <a:gd name="G9" fmla="+- G8 T6 T7"/>
                  <a:gd name="G10" fmla="?: G9 G7 G5"/>
                  <a:gd name="T8" fmla="*/ 0 256 1"/>
                  <a:gd name="T9" fmla="*/ 360 256 1"/>
                  <a:gd name="G11" fmla="+- G10 T8 T9"/>
                  <a:gd name="G12" fmla="?: G10 G11 G10"/>
                  <a:gd name="T10" fmla="*/ 0 256 1"/>
                  <a:gd name="T11" fmla="*/ 360 256 1"/>
                  <a:gd name="G13" fmla="+- G12 T10 T11"/>
                  <a:gd name="G14" fmla="?: G12 G13 G12"/>
                  <a:gd name="G15" fmla="+- 0 0 G14"/>
                  <a:gd name="G16" fmla="+- 10800 0 0"/>
                  <a:gd name="G17" fmla="+- 10800 0 10474"/>
                  <a:gd name="G18" fmla="*/ 10474 1 2"/>
                  <a:gd name="G19" fmla="+- G18 5400 0"/>
                  <a:gd name="G20" fmla="cos G19 11767083"/>
                  <a:gd name="G21" fmla="sin G19 11767083"/>
                  <a:gd name="G22" fmla="+- G20 10800 0"/>
                  <a:gd name="G23" fmla="+- G21 10800 0"/>
                  <a:gd name="G24" fmla="+- 10800 0 G20"/>
                  <a:gd name="G25" fmla="+- 10474 10800 0"/>
                  <a:gd name="G26" fmla="?: G9 G17 G25"/>
                  <a:gd name="G27" fmla="?: G9 0 21600"/>
                  <a:gd name="G28" fmla="cos 10800 11767083"/>
                  <a:gd name="G29" fmla="sin 10800 11767083"/>
                  <a:gd name="G30" fmla="sin 10474 11767083"/>
                  <a:gd name="G31" fmla="+- G28 10800 0"/>
                  <a:gd name="G32" fmla="+- G29 10800 0"/>
                  <a:gd name="G33" fmla="+- G30 10800 0"/>
                  <a:gd name="G34" fmla="?: G4 0 G31"/>
                  <a:gd name="G35" fmla="?: 11767083 G34 0"/>
                  <a:gd name="G36" fmla="?: G6 G35 G31"/>
                  <a:gd name="G37" fmla="+- 21600 0 G36"/>
                  <a:gd name="G38" fmla="?: G4 0 G33"/>
                  <a:gd name="G39" fmla="?: 11767083 G38 G32"/>
                  <a:gd name="G40" fmla="?: G6 G39 0"/>
                  <a:gd name="G41" fmla="?: G4 G32 21600"/>
                  <a:gd name="G42" fmla="?: G6 G41 G33"/>
                  <a:gd name="T12" fmla="*/ 10800 w 21600"/>
                  <a:gd name="T13" fmla="*/ 0 h 21600"/>
                  <a:gd name="T14" fmla="*/ 163 w 21600"/>
                  <a:gd name="T15" fmla="*/ 10883 h 21600"/>
                  <a:gd name="T16" fmla="*/ 10800 w 21600"/>
                  <a:gd name="T17" fmla="*/ 326 h 21600"/>
                  <a:gd name="T18" fmla="*/ 21437 w 21600"/>
                  <a:gd name="T19" fmla="*/ 10883 h 21600"/>
                  <a:gd name="T20" fmla="*/ G36 w 21600"/>
                  <a:gd name="T21" fmla="*/ G40 h 21600"/>
                  <a:gd name="T22" fmla="*/ G37 w 21600"/>
                  <a:gd name="T23" fmla="*/ G42 h 21600"/>
                </a:gdLst>
                <a:ahLst/>
                <a:cxnLst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T20" t="T21" r="T22" b="T23"/>
                <a:pathLst>
                  <a:path w="21600" h="21600">
                    <a:moveTo>
                      <a:pt x="326" y="10881"/>
                    </a:moveTo>
                    <a:cubicBezTo>
                      <a:pt x="326" y="10854"/>
                      <a:pt x="326" y="10827"/>
                      <a:pt x="326" y="10800"/>
                    </a:cubicBezTo>
                    <a:cubicBezTo>
                      <a:pt x="326" y="5015"/>
                      <a:pt x="5015" y="326"/>
                      <a:pt x="10800" y="326"/>
                    </a:cubicBezTo>
                    <a:cubicBezTo>
                      <a:pt x="16584" y="326"/>
                      <a:pt x="21274" y="5015"/>
                      <a:pt x="21274" y="10800"/>
                    </a:cubicBezTo>
                    <a:cubicBezTo>
                      <a:pt x="21274" y="10827"/>
                      <a:pt x="21273" y="10854"/>
                      <a:pt x="21273" y="10881"/>
                    </a:cubicBezTo>
                    <a:lnTo>
                      <a:pt x="21599" y="10884"/>
                    </a:lnTo>
                    <a:cubicBezTo>
                      <a:pt x="21599" y="10856"/>
                      <a:pt x="21600" y="10828"/>
                      <a:pt x="21600" y="10800"/>
                    </a:cubicBezTo>
                    <a:cubicBezTo>
                      <a:pt x="21600" y="4835"/>
                      <a:pt x="16764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cubicBezTo>
                      <a:pt x="-1" y="10828"/>
                      <a:pt x="0" y="10856"/>
                      <a:pt x="0" y="10884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0C0C0"/>
                  </a:gs>
                  <a:gs pos="50000">
                    <a:schemeClr val="bg1"/>
                  </a:gs>
                  <a:gs pos="100000">
                    <a:srgbClr val="C0C0C0"/>
                  </a:gs>
                </a:gsLst>
                <a:lin ang="540000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409" name="AutoShape 8"/>
              <p:cNvSpPr>
                <a:spLocks noChangeArrowheads="1"/>
              </p:cNvSpPr>
              <p:nvPr/>
            </p:nvSpPr>
            <p:spPr bwMode="ltGray">
              <a:xfrm rot="5400000" flipH="1">
                <a:off x="-1069" y="1254"/>
                <a:ext cx="2143" cy="1918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7714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10744" y="10800"/>
                    </a:moveTo>
                    <a:cubicBezTo>
                      <a:pt x="10744" y="10769"/>
                      <a:pt x="10769" y="10744"/>
                      <a:pt x="10800" y="10744"/>
                    </a:cubicBezTo>
                    <a:cubicBezTo>
                      <a:pt x="10830" y="10743"/>
                      <a:pt x="10855" y="10769"/>
                      <a:pt x="10856" y="10799"/>
                    </a:cubicBezTo>
                    <a:lnTo>
                      <a:pt x="21600" y="10800"/>
                    </a:lnTo>
                    <a:cubicBezTo>
                      <a:pt x="21600" y="4835"/>
                      <a:pt x="16764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99CCFF">
                      <a:alpha val="84000"/>
                    </a:srgbClr>
                  </a:gs>
                  <a:gs pos="100000">
                    <a:schemeClr val="bg1"/>
                  </a:gs>
                </a:gsLst>
                <a:lin ang="2700000" scaled="1"/>
              </a:gradFill>
              <a:ln w="0" algn="ctr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5" name="Group 9"/>
            <p:cNvGrpSpPr>
              <a:grpSpLocks/>
            </p:cNvGrpSpPr>
            <p:nvPr/>
          </p:nvGrpSpPr>
          <p:grpSpPr bwMode="auto">
            <a:xfrm>
              <a:off x="577" y="1072"/>
              <a:ext cx="216" cy="216"/>
              <a:chOff x="1292" y="2205"/>
              <a:chExt cx="240" cy="240"/>
            </a:xfrm>
          </p:grpSpPr>
          <p:sp>
            <p:nvSpPr>
              <p:cNvPr id="402" name="Oval 10"/>
              <p:cNvSpPr>
                <a:spLocks noChangeArrowheads="1"/>
              </p:cNvSpPr>
              <p:nvPr/>
            </p:nvSpPr>
            <p:spPr bwMode="gray">
              <a:xfrm>
                <a:off x="1292" y="2205"/>
                <a:ext cx="240" cy="240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57150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03" name="Oval 11"/>
              <p:cNvSpPr>
                <a:spLocks noChangeArrowheads="1"/>
              </p:cNvSpPr>
              <p:nvPr/>
            </p:nvSpPr>
            <p:spPr bwMode="gray">
              <a:xfrm>
                <a:off x="1306" y="2219"/>
                <a:ext cx="212" cy="212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04" name="Oval 12"/>
              <p:cNvSpPr>
                <a:spLocks noChangeArrowheads="1"/>
              </p:cNvSpPr>
              <p:nvPr/>
            </p:nvSpPr>
            <p:spPr bwMode="gray">
              <a:xfrm>
                <a:off x="1318" y="2231"/>
                <a:ext cx="190" cy="190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405" name="Oval 13"/>
              <p:cNvSpPr>
                <a:spLocks noChangeArrowheads="1"/>
              </p:cNvSpPr>
              <p:nvPr/>
            </p:nvSpPr>
            <p:spPr bwMode="gray">
              <a:xfrm>
                <a:off x="1318" y="2231"/>
                <a:ext cx="188" cy="188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0066FF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406" name="Oval 14"/>
              <p:cNvSpPr>
                <a:spLocks noChangeArrowheads="1"/>
              </p:cNvSpPr>
              <p:nvPr/>
            </p:nvSpPr>
            <p:spPr bwMode="gray">
              <a:xfrm>
                <a:off x="1330" y="2243"/>
                <a:ext cx="163" cy="164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407" name="Oval 15"/>
              <p:cNvSpPr>
                <a:spLocks noChangeArrowheads="1"/>
              </p:cNvSpPr>
              <p:nvPr/>
            </p:nvSpPr>
            <p:spPr bwMode="gray">
              <a:xfrm>
                <a:off x="1330" y="2243"/>
                <a:ext cx="163" cy="164"/>
              </a:xfrm>
              <a:prstGeom prst="ellipse">
                <a:avLst/>
              </a:prstGeom>
              <a:gradFill rotWithShape="1">
                <a:gsLst>
                  <a:gs pos="0">
                    <a:srgbClr val="0066FF"/>
                  </a:gs>
                  <a:gs pos="100000">
                    <a:srgbClr val="00327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</p:grpSp>
      </p:grpSp>
      <p:graphicFrame>
        <p:nvGraphicFramePr>
          <p:cNvPr id="410" name="图示 409"/>
          <p:cNvGraphicFramePr/>
          <p:nvPr>
            <p:extLst>
              <p:ext uri="{D42A27DB-BD31-4B8C-83A1-F6EECF244321}">
                <p14:modId xmlns:p14="http://schemas.microsoft.com/office/powerpoint/2010/main" val="3222803332"/>
              </p:ext>
            </p:extLst>
          </p:nvPr>
        </p:nvGraphicFramePr>
        <p:xfrm>
          <a:off x="2438383" y="2438392"/>
          <a:ext cx="6429421" cy="35004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23" name="Rectangle 6"/>
          <p:cNvSpPr>
            <a:spLocks noChangeArrowheads="1"/>
          </p:cNvSpPr>
          <p:nvPr/>
        </p:nvSpPr>
        <p:spPr bwMode="auto">
          <a:xfrm>
            <a:off x="142844" y="6429396"/>
            <a:ext cx="335755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zh-CN" altLang="en-US" sz="1600" dirty="0" smtClean="0">
                <a:solidFill>
                  <a:srgbClr val="007635"/>
                </a:solidFill>
                <a:latin typeface="微软雅黑" pitchFamily="34" charset="-122"/>
                <a:ea typeface="微软雅黑" pitchFamily="34" charset="-122"/>
              </a:rPr>
              <a:t>蚌埠市公共资源交易一网运行系统</a:t>
            </a:r>
            <a:endParaRPr lang="zh-CN" altLang="en-US" sz="1600" dirty="0">
              <a:solidFill>
                <a:srgbClr val="007635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50819403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2" name="日期占位符 3"/>
          <p:cNvSpPr txBox="1">
            <a:spLocks/>
          </p:cNvSpPr>
          <p:nvPr/>
        </p:nvSpPr>
        <p:spPr bwMode="auto">
          <a:xfrm>
            <a:off x="7459663" y="6429375"/>
            <a:ext cx="1541462" cy="34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zh-CN" altLang="en-US" dirty="0"/>
              <a:t>第</a:t>
            </a:r>
            <a:r>
              <a:rPr lang="de-DE" dirty="0"/>
              <a:t> </a:t>
            </a:r>
            <a:fld id="{1AF8AADB-D610-451F-AEB0-718FDF46105A}" type="slidenum">
              <a:rPr lang="de-DE"/>
              <a:pPr/>
              <a:t>5</a:t>
            </a:fld>
            <a:r>
              <a:rPr lang="zh-CN" altLang="en-US" dirty="0"/>
              <a:t>页 </a:t>
            </a:r>
            <a:r>
              <a:rPr lang="zh-CN" altLang="en-US" dirty="0" smtClean="0"/>
              <a:t>共</a:t>
            </a:r>
            <a:r>
              <a:rPr lang="en-US" altLang="zh-CN" dirty="0" smtClean="0"/>
              <a:t>24</a:t>
            </a:r>
            <a:r>
              <a:rPr lang="zh-CN" altLang="en-US" dirty="0" smtClean="0"/>
              <a:t>页</a:t>
            </a:r>
            <a:endParaRPr lang="en-GB" dirty="0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928662" y="-24"/>
            <a:ext cx="421481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>
              <a:tabLst>
                <a:tab pos="2636838" algn="ctr"/>
                <a:tab pos="5273675" algn="r"/>
              </a:tabLst>
            </a:pPr>
            <a:r>
              <a:rPr lang="zh-CN" altLang="en-US" sz="1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江苏国泰新点软件有限公司</a:t>
            </a:r>
            <a:endParaRPr lang="zh-CN" altLang="en-US" sz="1800" dirty="0"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2" y="-24"/>
            <a:ext cx="978566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准备过程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304801" y="1772816"/>
            <a:ext cx="2057400" cy="105887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软件安装</a:t>
            </a:r>
            <a:endParaRPr lang="en-US" altLang="zh-CN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04800" y="3065997"/>
            <a:ext cx="2057401" cy="105887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驱动安装</a:t>
            </a:r>
            <a:endParaRPr lang="en-US" altLang="zh-CN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3" name="组合 21"/>
          <p:cNvGrpSpPr>
            <a:grpSpLocks/>
          </p:cNvGrpSpPr>
          <p:nvPr/>
        </p:nvGrpSpPr>
        <p:grpSpPr bwMode="auto">
          <a:xfrm>
            <a:off x="2519363" y="2096036"/>
            <a:ext cx="1709737" cy="1776412"/>
            <a:chOff x="3352800" y="2667000"/>
            <a:chExt cx="2133599" cy="1777146"/>
          </a:xfrm>
        </p:grpSpPr>
        <p:sp>
          <p:nvSpPr>
            <p:cNvPr id="14" name="右箭头 13"/>
            <p:cNvSpPr/>
            <p:nvPr/>
          </p:nvSpPr>
          <p:spPr bwMode="auto">
            <a:xfrm>
              <a:off x="3509699" y="3530956"/>
              <a:ext cx="1817511" cy="913190"/>
            </a:xfrm>
            <a:prstGeom prst="rightArrow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5" name="矩形 9"/>
            <p:cNvSpPr>
              <a:spLocks noChangeArrowheads="1"/>
            </p:cNvSpPr>
            <p:nvPr/>
          </p:nvSpPr>
          <p:spPr bwMode="auto">
            <a:xfrm>
              <a:off x="3352800" y="2667000"/>
              <a:ext cx="2133599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endParaRPr lang="en-US" altLang="zh-CN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endParaRPr>
            </a:p>
            <a:p>
              <a:pPr algn="ctr"/>
              <a:r>
                <a:rPr lang="zh-CN" altLang="en-US" sz="2400" b="1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安装成功</a:t>
              </a:r>
            </a:p>
          </p:txBody>
        </p:sp>
      </p:grpSp>
      <p:sp>
        <p:nvSpPr>
          <p:cNvPr id="16" name="矩形 15"/>
          <p:cNvSpPr/>
          <p:nvPr/>
        </p:nvSpPr>
        <p:spPr>
          <a:xfrm>
            <a:off x="4331346" y="2724643"/>
            <a:ext cx="1793039" cy="105887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证书工具</a:t>
            </a:r>
            <a:endParaRPr lang="en-US" altLang="zh-CN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315689" y="3982490"/>
            <a:ext cx="1835590" cy="105887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检测工具</a:t>
            </a:r>
            <a:endParaRPr lang="en-US" altLang="zh-CN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8" name="组合 21"/>
          <p:cNvGrpSpPr>
            <a:grpSpLocks/>
          </p:cNvGrpSpPr>
          <p:nvPr/>
        </p:nvGrpSpPr>
        <p:grpSpPr bwMode="auto">
          <a:xfrm>
            <a:off x="6235700" y="2600861"/>
            <a:ext cx="1684338" cy="1776412"/>
            <a:chOff x="3352800" y="2667000"/>
            <a:chExt cx="2133599" cy="1777146"/>
          </a:xfrm>
        </p:grpSpPr>
        <p:sp>
          <p:nvSpPr>
            <p:cNvPr id="19" name="右箭头 18"/>
            <p:cNvSpPr/>
            <p:nvPr/>
          </p:nvSpPr>
          <p:spPr bwMode="auto">
            <a:xfrm>
              <a:off x="3509699" y="3530956"/>
              <a:ext cx="1817511" cy="913190"/>
            </a:xfrm>
            <a:prstGeom prst="rightArrow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0" name="矩形 9"/>
            <p:cNvSpPr>
              <a:spLocks noChangeArrowheads="1"/>
            </p:cNvSpPr>
            <p:nvPr/>
          </p:nvSpPr>
          <p:spPr bwMode="auto">
            <a:xfrm>
              <a:off x="3352800" y="2667000"/>
              <a:ext cx="2133599" cy="461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endParaRPr lang="en-US" altLang="zh-CN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7920934" y="3139049"/>
            <a:ext cx="1010182" cy="281023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浏</a:t>
            </a:r>
            <a:endParaRPr lang="en-US" altLang="zh-CN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defRPr/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览</a:t>
            </a:r>
            <a:endParaRPr lang="en-US" altLang="zh-CN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defRPr/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器</a:t>
            </a:r>
            <a:endParaRPr lang="en-US" altLang="zh-CN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defRPr/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设</a:t>
            </a:r>
            <a:endParaRPr lang="en-US" altLang="zh-CN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defRPr/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置</a:t>
            </a:r>
            <a:endParaRPr lang="en-US" altLang="zh-CN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Rectangle 6"/>
          <p:cNvSpPr>
            <a:spLocks noChangeArrowheads="1"/>
          </p:cNvSpPr>
          <p:nvPr/>
        </p:nvSpPr>
        <p:spPr bwMode="auto">
          <a:xfrm>
            <a:off x="142844" y="6429396"/>
            <a:ext cx="335755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zh-CN" altLang="en-US" sz="1600" dirty="0" smtClean="0">
                <a:solidFill>
                  <a:srgbClr val="007635"/>
                </a:solidFill>
                <a:latin typeface="微软雅黑" pitchFamily="34" charset="-122"/>
                <a:ea typeface="微软雅黑" pitchFamily="34" charset="-122"/>
              </a:rPr>
              <a:t>蚌埠市公共资源交易一网运行系统</a:t>
            </a:r>
            <a:endParaRPr lang="zh-CN" altLang="en-US" sz="1600" dirty="0">
              <a:solidFill>
                <a:srgbClr val="007635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27377396"/>
      </p:ext>
    </p:extLst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2" name="日期占位符 3"/>
          <p:cNvSpPr txBox="1">
            <a:spLocks/>
          </p:cNvSpPr>
          <p:nvPr/>
        </p:nvSpPr>
        <p:spPr bwMode="auto">
          <a:xfrm>
            <a:off x="7459663" y="6429375"/>
            <a:ext cx="1541462" cy="34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zh-CN" altLang="en-US" dirty="0"/>
              <a:t>第</a:t>
            </a:r>
            <a:r>
              <a:rPr lang="de-DE" dirty="0"/>
              <a:t> </a:t>
            </a:r>
            <a:fld id="{1AF8AADB-D610-451F-AEB0-718FDF46105A}" type="slidenum">
              <a:rPr lang="de-DE"/>
              <a:pPr/>
              <a:t>6</a:t>
            </a:fld>
            <a:r>
              <a:rPr lang="zh-CN" altLang="en-US" dirty="0"/>
              <a:t>页 </a:t>
            </a:r>
            <a:r>
              <a:rPr lang="zh-CN" altLang="en-US" dirty="0" smtClean="0"/>
              <a:t>共</a:t>
            </a:r>
            <a:r>
              <a:rPr lang="en-US" altLang="zh-CN" dirty="0" smtClean="0"/>
              <a:t>24</a:t>
            </a:r>
            <a:r>
              <a:rPr lang="zh-CN" altLang="en-US" dirty="0" smtClean="0"/>
              <a:t>页</a:t>
            </a:r>
            <a:endParaRPr lang="en-GB" dirty="0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928662" y="-24"/>
            <a:ext cx="421481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>
              <a:tabLst>
                <a:tab pos="2636838" algn="ctr"/>
                <a:tab pos="5273675" algn="r"/>
              </a:tabLst>
            </a:pPr>
            <a:r>
              <a:rPr lang="zh-CN" altLang="en-US" sz="1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江苏国泰新点软件有限公司</a:t>
            </a:r>
            <a:endParaRPr lang="zh-CN" altLang="en-US" sz="1800" dirty="0"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2" y="-24"/>
            <a:ext cx="978566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计算机要求</a:t>
            </a:r>
            <a:endParaRPr lang="zh-CN" altLang="en-US" dirty="0"/>
          </a:p>
        </p:txBody>
      </p:sp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533400" y="1828800"/>
          <a:ext cx="8077200" cy="43735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8514"/>
                <a:gridCol w="4461691"/>
                <a:gridCol w="2076995"/>
              </a:tblGrid>
              <a:tr h="61585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</a:t>
                      </a:r>
                      <a:r>
                        <a:rPr lang="zh-CN" altLang="en-US" sz="280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部件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37" marR="91437" marT="45723" marB="45723"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规格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37" marR="91437" marT="45723" marB="45723"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说明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37" marR="91437" marT="45723" marB="45723"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756950">
                <a:tc>
                  <a:txBody>
                    <a:bodyPr/>
                    <a:lstStyle/>
                    <a:p>
                      <a:r>
                        <a:rPr kumimoji="0" lang="en-US" altLang="zh-CN" sz="2000" kern="1200" dirty="0" smtClean="0">
                          <a:solidFill>
                            <a:schemeClr val="dk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CPU</a:t>
                      </a:r>
                      <a:r>
                        <a:rPr lang="zh-CN" altLang="zh-CN" sz="2000" dirty="0" smtClean="0"/>
                        <a:t>安装条件</a:t>
                      </a:r>
                      <a:endParaRPr kumimoji="0" lang="zh-CN" altLang="en-US" sz="2000" kern="1200" dirty="0">
                        <a:solidFill>
                          <a:schemeClr val="dk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7" marR="91437" marT="45723" marB="45723"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2000" kern="1200" dirty="0" smtClean="0">
                          <a:solidFill>
                            <a:schemeClr val="dk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Intel P4 2.0GHz</a:t>
                      </a:r>
                      <a:r>
                        <a:rPr kumimoji="0" lang="zh-CN" altLang="en-US" sz="2000" kern="1200" dirty="0" smtClean="0">
                          <a:solidFill>
                            <a:schemeClr val="dk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或以上</a:t>
                      </a:r>
                      <a:endParaRPr kumimoji="0" lang="en-US" altLang="zh-CN" sz="2000" kern="1200" dirty="0" smtClean="0">
                        <a:solidFill>
                          <a:schemeClr val="dk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  <a:p>
                      <a:r>
                        <a:rPr kumimoji="0" lang="en-US" altLang="zh-CN" sz="2000" kern="1200" dirty="0" err="1" smtClean="0">
                          <a:solidFill>
                            <a:schemeClr val="dk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AthlonII</a:t>
                      </a:r>
                      <a:r>
                        <a:rPr kumimoji="0" lang="en-US" altLang="zh-CN" sz="2000" kern="1200" dirty="0" smtClean="0">
                          <a:solidFill>
                            <a:schemeClr val="dk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 X2 2.4GHz</a:t>
                      </a:r>
                      <a:r>
                        <a:rPr kumimoji="0" lang="zh-CN" altLang="en-US" sz="2000" kern="1200" dirty="0" smtClean="0">
                          <a:solidFill>
                            <a:schemeClr val="dk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或以上</a:t>
                      </a:r>
                      <a:endParaRPr kumimoji="0" lang="zh-CN" altLang="en-US" sz="2000" kern="1200" dirty="0">
                        <a:solidFill>
                          <a:schemeClr val="dk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7" marR="91437" marT="45723" marB="45723"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endParaRPr kumimoji="0" lang="zh-CN" altLang="en-US" sz="2000" kern="1200" dirty="0">
                        <a:solidFill>
                          <a:schemeClr val="dk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7" marR="91437" marT="45723" marB="45723"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756950">
                <a:tc>
                  <a:txBody>
                    <a:bodyPr/>
                    <a:lstStyle/>
                    <a:p>
                      <a:r>
                        <a:rPr kumimoji="0" lang="zh-CN" altLang="zh-CN" sz="2000" kern="1200" dirty="0" smtClean="0">
                          <a:solidFill>
                            <a:schemeClr val="dk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内存</a:t>
                      </a:r>
                      <a:endParaRPr kumimoji="0" lang="zh-CN" altLang="en-US" sz="2000" kern="1200" dirty="0">
                        <a:solidFill>
                          <a:schemeClr val="dk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7" marR="91437" marT="45723" marB="45723"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2000" kern="120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1GB</a:t>
                      </a:r>
                      <a:r>
                        <a:rPr kumimoji="0" lang="zh-CN" altLang="en-US" sz="2000" kern="120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以上</a:t>
                      </a:r>
                      <a:endParaRPr kumimoji="0" lang="zh-CN" altLang="en-US" sz="2000" kern="1200" dirty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7" marR="91437" marT="45723" marB="45723"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zh-CN" altLang="zh-CN" sz="2000" kern="1200" dirty="0" smtClean="0">
                          <a:solidFill>
                            <a:schemeClr val="dk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制作电子文件</a:t>
                      </a:r>
                      <a:r>
                        <a:rPr kumimoji="0" lang="zh-CN" altLang="en-US" sz="2000" kern="1200" dirty="0" smtClean="0">
                          <a:solidFill>
                            <a:schemeClr val="dk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建议</a:t>
                      </a:r>
                      <a:r>
                        <a:rPr kumimoji="0" lang="en-US" altLang="zh-CN" sz="2000" kern="1200" dirty="0" smtClean="0">
                          <a:solidFill>
                            <a:schemeClr val="dk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2GB</a:t>
                      </a:r>
                      <a:r>
                        <a:rPr kumimoji="0" lang="zh-CN" altLang="en-US" sz="2000" kern="1200" dirty="0" smtClean="0">
                          <a:solidFill>
                            <a:schemeClr val="dk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以上</a:t>
                      </a:r>
                      <a:endParaRPr kumimoji="0" lang="zh-CN" altLang="en-US" sz="2000" kern="1200" dirty="0">
                        <a:solidFill>
                          <a:schemeClr val="dk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7" marR="91437" marT="45723" marB="45723"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729904">
                <a:tc>
                  <a:txBody>
                    <a:bodyPr/>
                    <a:lstStyle/>
                    <a:p>
                      <a:r>
                        <a:rPr kumimoji="0" lang="zh-CN" altLang="zh-CN" sz="2000" kern="1200" dirty="0" smtClean="0">
                          <a:solidFill>
                            <a:schemeClr val="dk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硬盘</a:t>
                      </a:r>
                      <a:endParaRPr kumimoji="0" lang="zh-CN" altLang="en-US" sz="2000" kern="1200" dirty="0">
                        <a:solidFill>
                          <a:schemeClr val="dk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7" marR="91437" marT="45723" marB="45723"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2000" kern="1200" dirty="0" smtClean="0">
                          <a:solidFill>
                            <a:schemeClr val="dk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80GB</a:t>
                      </a:r>
                      <a:r>
                        <a:rPr kumimoji="0" lang="zh-CN" altLang="zh-CN" sz="2000" kern="1200" dirty="0" smtClean="0">
                          <a:solidFill>
                            <a:schemeClr val="dk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以上</a:t>
                      </a:r>
                      <a:endParaRPr kumimoji="0" lang="zh-CN" altLang="en-US" sz="2000" kern="1200" dirty="0">
                        <a:solidFill>
                          <a:schemeClr val="dk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7" marR="91437" marT="45723" marB="45723"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endParaRPr kumimoji="0" lang="zh-CN" altLang="en-US" sz="2000" kern="1200" dirty="0">
                        <a:solidFill>
                          <a:schemeClr val="dk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7" marR="91437" marT="45723" marB="45723"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756950">
                <a:tc>
                  <a:txBody>
                    <a:bodyPr/>
                    <a:lstStyle/>
                    <a:p>
                      <a:r>
                        <a:rPr kumimoji="0" lang="zh-CN" altLang="zh-CN" sz="2000" kern="1200" dirty="0" smtClean="0">
                          <a:solidFill>
                            <a:schemeClr val="dk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显示器</a:t>
                      </a:r>
                      <a:endParaRPr kumimoji="0" lang="zh-CN" altLang="en-US" sz="2000" kern="1200" dirty="0">
                        <a:solidFill>
                          <a:schemeClr val="dk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7" marR="91437" marT="45723" marB="45723"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2000" kern="1200" dirty="0" smtClean="0">
                          <a:solidFill>
                            <a:schemeClr val="dk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17</a:t>
                      </a:r>
                      <a:r>
                        <a:rPr kumimoji="0" lang="zh-CN" altLang="zh-CN" sz="2000" kern="1200" dirty="0" smtClean="0">
                          <a:solidFill>
                            <a:schemeClr val="dk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寸彩显</a:t>
                      </a:r>
                      <a:r>
                        <a:rPr kumimoji="0" lang="zh-CN" altLang="en-US" sz="2000" kern="1200" dirty="0" smtClean="0">
                          <a:solidFill>
                            <a:schemeClr val="dk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、</a:t>
                      </a:r>
                      <a:r>
                        <a:rPr kumimoji="0" lang="en-US" altLang="zh-CN" sz="2000" kern="1200" dirty="0" smtClean="0">
                          <a:solidFill>
                            <a:schemeClr val="dk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14’</a:t>
                      </a:r>
                      <a:r>
                        <a:rPr kumimoji="0" lang="zh-CN" altLang="zh-CN" sz="2000" kern="1200" dirty="0" smtClean="0">
                          <a:solidFill>
                            <a:schemeClr val="dk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液晶</a:t>
                      </a:r>
                      <a:r>
                        <a:rPr kumimoji="0" lang="zh-CN" altLang="en-US" sz="2000" kern="1200" dirty="0" smtClean="0">
                          <a:solidFill>
                            <a:schemeClr val="dk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或以上</a:t>
                      </a:r>
                      <a:r>
                        <a:rPr kumimoji="0" lang="zh-CN" altLang="zh-CN" sz="2000" kern="1200" dirty="0" smtClean="0">
                          <a:solidFill>
                            <a:schemeClr val="dk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，建议屏幕分辨率用</a:t>
                      </a:r>
                      <a:r>
                        <a:rPr kumimoji="0" lang="en-US" altLang="zh-CN" sz="2000" kern="1200" dirty="0" smtClean="0">
                          <a:solidFill>
                            <a:schemeClr val="dk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1024</a:t>
                      </a:r>
                      <a:r>
                        <a:rPr kumimoji="0" lang="zh-CN" altLang="zh-CN" sz="2000" kern="1200" dirty="0" smtClean="0">
                          <a:solidFill>
                            <a:schemeClr val="dk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×</a:t>
                      </a:r>
                      <a:r>
                        <a:rPr kumimoji="0" lang="en-US" altLang="zh-CN" sz="2000" kern="1200" dirty="0" smtClean="0">
                          <a:solidFill>
                            <a:schemeClr val="dk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768 </a:t>
                      </a:r>
                      <a:r>
                        <a:rPr kumimoji="0" lang="zh-CN" altLang="zh-CN" sz="2000" kern="1200" dirty="0" smtClean="0">
                          <a:solidFill>
                            <a:schemeClr val="dk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像素</a:t>
                      </a:r>
                      <a:r>
                        <a:rPr kumimoji="0" lang="zh-CN" altLang="en-US" sz="2000" kern="1200" dirty="0" smtClean="0">
                          <a:solidFill>
                            <a:schemeClr val="dk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或以上</a:t>
                      </a:r>
                      <a:endParaRPr kumimoji="0" lang="zh-CN" altLang="en-US" sz="2000" kern="1200" dirty="0">
                        <a:solidFill>
                          <a:schemeClr val="dk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7" marR="91437" marT="45723" marB="45723"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zh-CN" altLang="en-US" sz="2000" kern="1200" dirty="0" smtClean="0">
                          <a:solidFill>
                            <a:schemeClr val="dk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不建议用上网本</a:t>
                      </a:r>
                      <a:endParaRPr kumimoji="0" lang="zh-CN" altLang="en-US" sz="2000" kern="1200" dirty="0">
                        <a:solidFill>
                          <a:schemeClr val="dk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7" marR="91437" marT="45723" marB="45723"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756950">
                <a:tc>
                  <a:txBody>
                    <a:bodyPr/>
                    <a:lstStyle/>
                    <a:p>
                      <a:r>
                        <a:rPr kumimoji="0" lang="zh-CN" altLang="en-US" sz="2000" kern="1200" dirty="0" smtClean="0">
                          <a:solidFill>
                            <a:schemeClr val="dk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网络</a:t>
                      </a:r>
                      <a:endParaRPr kumimoji="0" lang="zh-CN" altLang="en-US" sz="2000" kern="1200" dirty="0">
                        <a:solidFill>
                          <a:schemeClr val="dk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7" marR="91437" marT="45723" marB="45723"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zh-CN" altLang="zh-CN" sz="2000" kern="1200" dirty="0" smtClean="0">
                          <a:solidFill>
                            <a:schemeClr val="dk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推荐使用中国电信</a:t>
                      </a:r>
                      <a:r>
                        <a:rPr kumimoji="0" lang="zh-CN" altLang="en-US" sz="2000" kern="1200" dirty="0" smtClean="0">
                          <a:solidFill>
                            <a:schemeClr val="dk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宽带</a:t>
                      </a:r>
                      <a:r>
                        <a:rPr kumimoji="0" lang="zh-CN" altLang="zh-CN" sz="2000" kern="1200" dirty="0" smtClean="0">
                          <a:solidFill>
                            <a:schemeClr val="dk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，独立带宽在</a:t>
                      </a:r>
                      <a:r>
                        <a:rPr kumimoji="0" lang="en-US" altLang="zh-CN" sz="2000" kern="1200" dirty="0" smtClean="0">
                          <a:solidFill>
                            <a:schemeClr val="dk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2Mbps</a:t>
                      </a:r>
                      <a:r>
                        <a:rPr kumimoji="0" lang="zh-CN" altLang="zh-CN" sz="2000" kern="1200" dirty="0" smtClean="0">
                          <a:solidFill>
                            <a:schemeClr val="dk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以上</a:t>
                      </a:r>
                      <a:endParaRPr kumimoji="0" lang="zh-CN" altLang="en-US" sz="2000" kern="1200" dirty="0">
                        <a:solidFill>
                          <a:schemeClr val="dk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7" marR="91437" marT="45723" marB="45723"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endParaRPr kumimoji="0" lang="zh-CN" altLang="en-US" sz="2000" kern="1200" dirty="0">
                        <a:solidFill>
                          <a:schemeClr val="dk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37" marR="91437" marT="45723" marB="45723"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142844" y="6429396"/>
            <a:ext cx="335755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zh-CN" altLang="en-US" sz="1600" dirty="0" smtClean="0">
                <a:solidFill>
                  <a:srgbClr val="007635"/>
                </a:solidFill>
                <a:latin typeface="微软雅黑" pitchFamily="34" charset="-122"/>
                <a:ea typeface="微软雅黑" pitchFamily="34" charset="-122"/>
              </a:rPr>
              <a:t>蚌埠市公共资源交易一网运行系统</a:t>
            </a:r>
            <a:endParaRPr lang="zh-CN" altLang="en-US" sz="1600" dirty="0">
              <a:solidFill>
                <a:srgbClr val="007635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2" name="日期占位符 3"/>
          <p:cNvSpPr txBox="1">
            <a:spLocks/>
          </p:cNvSpPr>
          <p:nvPr/>
        </p:nvSpPr>
        <p:spPr bwMode="auto">
          <a:xfrm>
            <a:off x="7459663" y="6429375"/>
            <a:ext cx="1541462" cy="34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zh-CN" altLang="en-US" dirty="0"/>
              <a:t>第</a:t>
            </a:r>
            <a:r>
              <a:rPr lang="de-DE" dirty="0"/>
              <a:t> </a:t>
            </a:r>
            <a:fld id="{1AF8AADB-D610-451F-AEB0-718FDF46105A}" type="slidenum">
              <a:rPr lang="de-DE"/>
              <a:pPr/>
              <a:t>7</a:t>
            </a:fld>
            <a:r>
              <a:rPr lang="zh-CN" altLang="en-US" dirty="0"/>
              <a:t>页 </a:t>
            </a:r>
            <a:r>
              <a:rPr lang="zh-CN" altLang="en-US" dirty="0" smtClean="0"/>
              <a:t>共</a:t>
            </a:r>
            <a:r>
              <a:rPr lang="en-US" altLang="zh-CN" dirty="0" smtClean="0"/>
              <a:t>24</a:t>
            </a:r>
            <a:r>
              <a:rPr lang="zh-CN" altLang="en-US" dirty="0" smtClean="0"/>
              <a:t>页</a:t>
            </a:r>
            <a:endParaRPr lang="en-GB" dirty="0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928662" y="-24"/>
            <a:ext cx="421481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>
              <a:tabLst>
                <a:tab pos="2636838" algn="ctr"/>
                <a:tab pos="5273675" algn="r"/>
              </a:tabLst>
            </a:pPr>
            <a:r>
              <a:rPr lang="zh-CN" altLang="en-US" sz="1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江苏国泰新点软件有限公司</a:t>
            </a:r>
            <a:endParaRPr lang="zh-CN" altLang="en-US" sz="1800" dirty="0"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2" y="-24"/>
            <a:ext cx="978566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软件要求</a:t>
            </a:r>
            <a:endParaRPr lang="zh-CN" altLang="en-US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5611522"/>
              </p:ext>
            </p:extLst>
          </p:nvPr>
        </p:nvGraphicFramePr>
        <p:xfrm>
          <a:off x="533400" y="1676400"/>
          <a:ext cx="8135938" cy="45720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5986"/>
                <a:gridCol w="6479952"/>
              </a:tblGrid>
              <a:tr h="57887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名称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1429" marR="91429" marT="45723" marB="45723"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80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规格说明</a:t>
                      </a:r>
                    </a:p>
                  </a:txBody>
                  <a:tcPr marL="91429" marR="91429" marT="45723" marB="45723"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783184">
                <a:tc>
                  <a:txBody>
                    <a:bodyPr/>
                    <a:lstStyle/>
                    <a:p>
                      <a:r>
                        <a:rPr kumimoji="0" lang="zh-CN" altLang="zh-CN" sz="2000" kern="1200" dirty="0" smtClean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操作系统</a:t>
                      </a:r>
                      <a:r>
                        <a:rPr kumimoji="0" lang="en-US" altLang="zh-CN" sz="2000" kern="1200" dirty="0" smtClean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OS</a:t>
                      </a:r>
                      <a:endParaRPr kumimoji="0" lang="zh-CN" altLang="en-US" sz="2000" kern="1200" dirty="0">
                        <a:solidFill>
                          <a:schemeClr val="dk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29" marR="91429" marT="45723" marB="45723"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zh-CN" altLang="zh-CN" sz="2000" kern="1200" dirty="0" smtClean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完整版</a:t>
                      </a:r>
                      <a:r>
                        <a:rPr kumimoji="0" lang="en-US" altLang="zh-CN" sz="2000" kern="1200" dirty="0" smtClean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Windows XP sp3 /Windows 7</a:t>
                      </a:r>
                      <a:r>
                        <a:rPr kumimoji="0" lang="en-US" altLang="zh-CN" sz="2000" kern="1200" baseline="0" dirty="0" smtClean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 Sp1</a:t>
                      </a:r>
                      <a:r>
                        <a:rPr kumimoji="0" lang="zh-CN" altLang="en-US" sz="2000" kern="1200" baseline="0" dirty="0" smtClean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，</a:t>
                      </a:r>
                      <a:r>
                        <a:rPr kumimoji="0" lang="zh-CN" altLang="zh-CN" sz="2000" kern="1200" dirty="0" smtClean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不要安装</a:t>
                      </a:r>
                      <a:r>
                        <a:rPr kumimoji="0" lang="en-US" altLang="zh-CN" sz="2000" kern="1200" dirty="0" smtClean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Ghost</a:t>
                      </a:r>
                      <a:r>
                        <a:rPr kumimoji="0" lang="zh-CN" altLang="zh-CN" sz="2000" kern="1200" dirty="0" smtClean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版</a:t>
                      </a:r>
                      <a:r>
                        <a:rPr kumimoji="0" lang="zh-CN" altLang="en-US" sz="2000" kern="1200" dirty="0" smtClean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，</a:t>
                      </a:r>
                      <a:r>
                        <a:rPr kumimoji="0" lang="en-US" altLang="zh-CN" sz="2000" kern="1200" dirty="0" smtClean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Win7</a:t>
                      </a:r>
                      <a:r>
                        <a:rPr kumimoji="0" lang="zh-CN" altLang="en-US" sz="2000" kern="1200" dirty="0" smtClean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要用管理员登录系统</a:t>
                      </a:r>
                      <a:endParaRPr kumimoji="0" lang="zh-CN" altLang="en-US" sz="2000" kern="1200" dirty="0">
                        <a:solidFill>
                          <a:schemeClr val="dk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29" marR="91429" marT="45723" marB="45723"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1123695">
                <a:tc>
                  <a:txBody>
                    <a:bodyPr/>
                    <a:lstStyle/>
                    <a:p>
                      <a:r>
                        <a:rPr kumimoji="0" lang="zh-CN" altLang="en-US" sz="2000" kern="1200" dirty="0" smtClean="0">
                          <a:solidFill>
                            <a:schemeClr val="dk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浏览器</a:t>
                      </a:r>
                      <a:r>
                        <a:rPr kumimoji="0" lang="en-US" altLang="zh-CN" sz="2000" kern="1200" dirty="0" smtClean="0">
                          <a:solidFill>
                            <a:schemeClr val="dk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IE</a:t>
                      </a:r>
                      <a:endParaRPr kumimoji="0" lang="zh-CN" altLang="en-US" sz="2000" kern="1200" dirty="0">
                        <a:solidFill>
                          <a:schemeClr val="dk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29" marR="91429" marT="45723" marB="45723"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2000" kern="1200" dirty="0" smtClean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IE7</a:t>
                      </a:r>
                      <a:r>
                        <a:rPr kumimoji="0" lang="zh-CN" altLang="zh-CN" sz="2000" kern="1200" dirty="0" smtClean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及其以上版本，建议使用</a:t>
                      </a:r>
                      <a:r>
                        <a:rPr kumimoji="0" lang="en-US" altLang="zh-CN" sz="2000" kern="1200" dirty="0" smtClean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IE8</a:t>
                      </a:r>
                      <a:r>
                        <a:rPr kumimoji="0" lang="zh-CN" altLang="en-US" sz="2000" kern="1200" dirty="0" smtClean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，</a:t>
                      </a:r>
                      <a:r>
                        <a:rPr kumimoji="0" lang="zh-CN" altLang="zh-CN" sz="2000" kern="1200" dirty="0" smtClean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不要使用</a:t>
                      </a:r>
                      <a:r>
                        <a:rPr kumimoji="0" lang="en-US" altLang="zh-CN" sz="2000" kern="1200" dirty="0" smtClean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Firefox</a:t>
                      </a:r>
                      <a:r>
                        <a:rPr kumimoji="0" lang="zh-CN" altLang="en-US" sz="2000" kern="1200" dirty="0" smtClean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、</a:t>
                      </a:r>
                      <a:r>
                        <a:rPr kumimoji="0" lang="en-US" altLang="zh-CN" sz="2000" kern="1200" dirty="0" smtClean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Chrome</a:t>
                      </a:r>
                      <a:r>
                        <a:rPr kumimoji="0" lang="zh-CN" altLang="en-US" sz="2000" kern="1200" dirty="0" smtClean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、</a:t>
                      </a:r>
                      <a:r>
                        <a:rPr kumimoji="0" lang="en-US" altLang="zh-CN" sz="2000" kern="1200" dirty="0" smtClean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360</a:t>
                      </a:r>
                      <a:r>
                        <a:rPr kumimoji="0" lang="zh-CN" altLang="en-US" sz="2000" kern="1200" dirty="0" smtClean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、</a:t>
                      </a:r>
                      <a:r>
                        <a:rPr kumimoji="0" lang="zh-CN" altLang="zh-CN" sz="2000" kern="1200" dirty="0" smtClean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搜狗</a:t>
                      </a:r>
                      <a:r>
                        <a:rPr kumimoji="0" lang="zh-CN" altLang="en-US" sz="2000" kern="1200" dirty="0" smtClean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等</a:t>
                      </a:r>
                      <a:r>
                        <a:rPr kumimoji="0" lang="zh-CN" altLang="zh-CN" sz="2000" kern="1200" dirty="0" smtClean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浏览器</a:t>
                      </a:r>
                      <a:r>
                        <a:rPr kumimoji="0" lang="zh-CN" altLang="en-US" sz="2000" kern="1200" dirty="0" smtClean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，</a:t>
                      </a:r>
                      <a:r>
                        <a:rPr kumimoji="0" lang="en-US" altLang="zh-CN" sz="2000" kern="1200" dirty="0" smtClean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IE</a:t>
                      </a:r>
                      <a:r>
                        <a:rPr kumimoji="0" lang="zh-CN" altLang="zh-CN" sz="2000" kern="1200" dirty="0" smtClean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不要使用百度</a:t>
                      </a:r>
                      <a:r>
                        <a:rPr kumimoji="0" lang="zh-CN" altLang="en-US" sz="2000" kern="1200" dirty="0" smtClean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、</a:t>
                      </a:r>
                      <a:r>
                        <a:rPr kumimoji="0" lang="en-US" altLang="zh-CN" sz="2000" kern="1200" dirty="0" smtClean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Google</a:t>
                      </a:r>
                      <a:r>
                        <a:rPr kumimoji="0" lang="zh-CN" altLang="zh-CN" sz="2000" kern="1200" dirty="0" smtClean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等工具条</a:t>
                      </a:r>
                      <a:endParaRPr kumimoji="0" lang="zh-CN" altLang="en-US" sz="2000" kern="1200" dirty="0">
                        <a:solidFill>
                          <a:schemeClr val="dk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29" marR="91429" marT="45723" marB="45723"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783184">
                <a:tc>
                  <a:txBody>
                    <a:bodyPr/>
                    <a:lstStyle/>
                    <a:p>
                      <a:r>
                        <a:rPr kumimoji="0" lang="zh-CN" altLang="zh-CN" sz="2000" kern="1200" dirty="0" smtClean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办公软件</a:t>
                      </a:r>
                      <a:r>
                        <a:rPr kumimoji="0" lang="en-US" altLang="zh-CN" sz="2000" kern="1200" dirty="0" smtClean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Office</a:t>
                      </a:r>
                      <a:endParaRPr kumimoji="0" lang="zh-CN" altLang="en-US" sz="2000" kern="1200" dirty="0">
                        <a:solidFill>
                          <a:schemeClr val="dk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29" marR="91429" marT="45723" marB="45723"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zh-CN" altLang="zh-CN" sz="2000" kern="1200" dirty="0" smtClean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安装完整</a:t>
                      </a:r>
                      <a:r>
                        <a:rPr kumimoji="0" lang="zh-CN" altLang="en-US" sz="2000" kern="1200" dirty="0" smtClean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版本</a:t>
                      </a:r>
                      <a:r>
                        <a:rPr kumimoji="0" lang="en-US" altLang="zh-CN" sz="2000" kern="1200" dirty="0" smtClean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office2007</a:t>
                      </a:r>
                      <a:r>
                        <a:rPr kumimoji="0" lang="zh-CN" altLang="zh-CN" sz="2000" kern="1200" dirty="0" smtClean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或以上版本</a:t>
                      </a:r>
                      <a:r>
                        <a:rPr kumimoji="0" lang="zh-CN" altLang="en-US" sz="2000" kern="1200" dirty="0" smtClean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，建议装</a:t>
                      </a:r>
                      <a:r>
                        <a:rPr kumimoji="0" lang="en-US" altLang="zh-CN" sz="2000" kern="1200" dirty="0" smtClean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Office2010</a:t>
                      </a:r>
                      <a:endParaRPr kumimoji="0" lang="zh-CN" altLang="en-US" sz="2000" kern="1200" dirty="0">
                        <a:solidFill>
                          <a:schemeClr val="dk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29" marR="91429" marT="45723" marB="45723"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783184">
                <a:tc>
                  <a:txBody>
                    <a:bodyPr/>
                    <a:lstStyle/>
                    <a:p>
                      <a:r>
                        <a:rPr kumimoji="0" lang="zh-CN" altLang="zh-CN" sz="2000" kern="1200" dirty="0" smtClean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杀毒</a:t>
                      </a:r>
                      <a:endParaRPr kumimoji="0" lang="zh-CN" altLang="zh-CN" sz="2000" kern="1200" dirty="0">
                        <a:solidFill>
                          <a:schemeClr val="dk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29" marR="91429" marT="45723" marB="45723"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zh-CN" altLang="zh-CN" sz="2000" kern="1200" dirty="0" smtClean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安装驱动时建议关闭杀毒软件</a:t>
                      </a:r>
                      <a:r>
                        <a:rPr kumimoji="0" lang="zh-CN" altLang="en-US" sz="2000" kern="1200" dirty="0" smtClean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。</a:t>
                      </a:r>
                      <a:endParaRPr kumimoji="0" lang="zh-CN" altLang="en-US" sz="2000" kern="1200" dirty="0">
                        <a:solidFill>
                          <a:schemeClr val="dk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29" marR="91429" marT="45723" marB="45723"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519877">
                <a:tc>
                  <a:txBody>
                    <a:bodyPr/>
                    <a:lstStyle/>
                    <a:p>
                      <a:r>
                        <a:rPr kumimoji="0" lang="zh-CN" altLang="zh-CN" sz="2000" kern="1200" dirty="0" smtClean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下载工具</a:t>
                      </a:r>
                      <a:endParaRPr kumimoji="0" lang="zh-CN" altLang="zh-CN" sz="2000" kern="1200" dirty="0">
                        <a:solidFill>
                          <a:schemeClr val="dk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29" marR="91429" marT="45723" marB="45723"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2000" kern="1200" dirty="0" smtClean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web</a:t>
                      </a:r>
                      <a:r>
                        <a:rPr kumimoji="0" lang="zh-CN" altLang="zh-CN" sz="2000" kern="1200" dirty="0" smtClean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版迅雷</a:t>
                      </a:r>
                      <a:r>
                        <a:rPr kumimoji="0" lang="zh-CN" altLang="en-US" sz="2000" kern="1200" dirty="0" smtClean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或不使用</a:t>
                      </a:r>
                      <a:endParaRPr kumimoji="0" lang="zh-CN" altLang="en-US" sz="2000" kern="1200" dirty="0">
                        <a:solidFill>
                          <a:schemeClr val="dk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1429" marR="91429" marT="45723" marB="45723"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142844" y="6429396"/>
            <a:ext cx="335755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zh-CN" altLang="en-US" sz="1600" dirty="0" smtClean="0">
                <a:solidFill>
                  <a:srgbClr val="007635"/>
                </a:solidFill>
                <a:latin typeface="微软雅黑" pitchFamily="34" charset="-122"/>
                <a:ea typeface="微软雅黑" pitchFamily="34" charset="-122"/>
              </a:rPr>
              <a:t>蚌埠市公共资源交易一网运行系统</a:t>
            </a:r>
            <a:endParaRPr lang="zh-CN" altLang="en-US" sz="1600" dirty="0">
              <a:solidFill>
                <a:srgbClr val="007635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04459022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2" name="日期占位符 3"/>
          <p:cNvSpPr txBox="1">
            <a:spLocks/>
          </p:cNvSpPr>
          <p:nvPr/>
        </p:nvSpPr>
        <p:spPr bwMode="auto">
          <a:xfrm>
            <a:off x="7459663" y="6429375"/>
            <a:ext cx="1541462" cy="34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zh-CN" altLang="en-US" dirty="0"/>
              <a:t>第</a:t>
            </a:r>
            <a:r>
              <a:rPr lang="de-DE" dirty="0"/>
              <a:t> </a:t>
            </a:r>
            <a:fld id="{1AF8AADB-D610-451F-AEB0-718FDF46105A}" type="slidenum">
              <a:rPr lang="de-DE"/>
              <a:pPr/>
              <a:t>8</a:t>
            </a:fld>
            <a:r>
              <a:rPr lang="zh-CN" altLang="en-US" dirty="0"/>
              <a:t>页 </a:t>
            </a:r>
            <a:r>
              <a:rPr lang="zh-CN" altLang="en-US" dirty="0" smtClean="0"/>
              <a:t>共</a:t>
            </a:r>
            <a:r>
              <a:rPr lang="en-US" altLang="zh-CN" dirty="0" smtClean="0"/>
              <a:t>24</a:t>
            </a:r>
            <a:r>
              <a:rPr lang="zh-CN" altLang="en-US" dirty="0" smtClean="0"/>
              <a:t>页</a:t>
            </a:r>
            <a:endParaRPr lang="en-GB" dirty="0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928662" y="-24"/>
            <a:ext cx="421481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>
              <a:tabLst>
                <a:tab pos="2636838" algn="ctr"/>
                <a:tab pos="5273675" algn="r"/>
              </a:tabLst>
            </a:pPr>
            <a:r>
              <a:rPr lang="zh-CN" altLang="en-US" sz="1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江苏国泰新点软件有限公司</a:t>
            </a:r>
            <a:endParaRPr lang="zh-CN" altLang="en-US" sz="1800" dirty="0"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2" y="-24"/>
            <a:ext cx="978566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资格要求</a:t>
            </a:r>
            <a:endParaRPr lang="zh-CN" altLang="en-US" dirty="0"/>
          </a:p>
        </p:txBody>
      </p:sp>
      <p:sp>
        <p:nvSpPr>
          <p:cNvPr id="7" name="TextBox 81922"/>
          <p:cNvSpPr txBox="1">
            <a:spLocks noChangeArrowheads="1"/>
          </p:cNvSpPr>
          <p:nvPr/>
        </p:nvSpPr>
        <p:spPr bwMode="auto">
          <a:xfrm>
            <a:off x="-32" y="1793032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4000" b="1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新魏" pitchFamily="2" charset="-122"/>
                <a:ea typeface="华文新魏" pitchFamily="2" charset="-122"/>
              </a:rPr>
              <a:t>正式会员</a:t>
            </a:r>
            <a:r>
              <a:rPr lang="en-US" altLang="zh-CN" sz="4000" b="1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新魏" pitchFamily="2" charset="-122"/>
                <a:ea typeface="华文新魏" pitchFamily="2" charset="-122"/>
              </a:rPr>
              <a:t>+</a:t>
            </a:r>
            <a:r>
              <a:rPr lang="zh-CN" altLang="en-US" sz="4000" b="1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新魏" pitchFamily="2" charset="-122"/>
                <a:ea typeface="华文新魏" pitchFamily="2" charset="-122"/>
              </a:rPr>
              <a:t>完整</a:t>
            </a:r>
            <a:r>
              <a:rPr lang="zh-CN" altLang="en-US" sz="4000" b="1" dirty="0">
                <a:solidFill>
                  <a:schemeClr val="tx1">
                    <a:lumMod val="60000"/>
                    <a:lumOff val="40000"/>
                  </a:schemeClr>
                </a:solidFill>
                <a:latin typeface="华文新魏" pitchFamily="2" charset="-122"/>
                <a:ea typeface="华文新魏" pitchFamily="2" charset="-122"/>
              </a:rPr>
              <a:t>诚信</a:t>
            </a:r>
            <a:r>
              <a:rPr lang="zh-CN" altLang="en-US" sz="4000" b="1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新魏" pitchFamily="2" charset="-122"/>
                <a:ea typeface="华文新魏" pitchFamily="2" charset="-122"/>
              </a:rPr>
              <a:t>库</a:t>
            </a:r>
            <a:r>
              <a:rPr lang="en-US" altLang="zh-CN" sz="4000" b="1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新魏" pitchFamily="2" charset="-122"/>
                <a:ea typeface="华文新魏" pitchFamily="2" charset="-122"/>
              </a:rPr>
              <a:t>+</a:t>
            </a:r>
            <a:r>
              <a:rPr lang="en-US" altLang="zh-CN" sz="4000" b="1" dirty="0">
                <a:solidFill>
                  <a:schemeClr val="tx1">
                    <a:lumMod val="60000"/>
                    <a:lumOff val="40000"/>
                  </a:schemeClr>
                </a:solidFill>
                <a:latin typeface="华文新魏" pitchFamily="2" charset="-122"/>
                <a:ea typeface="华文新魏" pitchFamily="2" charset="-122"/>
              </a:rPr>
              <a:t>CA</a:t>
            </a:r>
            <a:r>
              <a:rPr lang="zh-CN" altLang="en-US" sz="4000" b="1" dirty="0">
                <a:solidFill>
                  <a:schemeClr val="tx1">
                    <a:lumMod val="60000"/>
                    <a:lumOff val="40000"/>
                  </a:schemeClr>
                </a:solidFill>
                <a:latin typeface="华文新魏" pitchFamily="2" charset="-122"/>
                <a:ea typeface="华文新魏" pitchFamily="2" charset="-122"/>
              </a:rPr>
              <a:t>锁</a:t>
            </a:r>
            <a:r>
              <a:rPr lang="en-US" altLang="zh-CN" sz="4000" b="1" dirty="0">
                <a:solidFill>
                  <a:schemeClr val="tx1">
                    <a:lumMod val="60000"/>
                    <a:lumOff val="40000"/>
                  </a:schemeClr>
                </a:solidFill>
                <a:latin typeface="华文新魏" pitchFamily="2" charset="-122"/>
                <a:ea typeface="华文新魏" pitchFamily="2" charset="-122"/>
              </a:rPr>
              <a:t>+</a:t>
            </a:r>
            <a:r>
              <a:rPr lang="zh-CN" altLang="en-US" sz="4000" b="1" dirty="0">
                <a:solidFill>
                  <a:schemeClr val="tx1">
                    <a:lumMod val="60000"/>
                    <a:lumOff val="40000"/>
                  </a:schemeClr>
                </a:solidFill>
                <a:latin typeface="华文新魏" pitchFamily="2" charset="-122"/>
                <a:ea typeface="华文新魏" pitchFamily="2" charset="-122"/>
              </a:rPr>
              <a:t>投标</a:t>
            </a:r>
            <a:r>
              <a:rPr lang="zh-CN" altLang="en-US" sz="4000" b="1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华文新魏" pitchFamily="2" charset="-122"/>
                <a:ea typeface="华文新魏" pitchFamily="2" charset="-122"/>
              </a:rPr>
              <a:t>工具</a:t>
            </a:r>
            <a:endParaRPr lang="en-US" altLang="zh-CN" sz="4000" b="1" dirty="0">
              <a:solidFill>
                <a:schemeClr val="tx1">
                  <a:lumMod val="60000"/>
                  <a:lumOff val="40000"/>
                </a:schemeClr>
              </a:solidFill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088" y="3580456"/>
            <a:ext cx="3600400" cy="1181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7608" y="3529922"/>
            <a:ext cx="4032448" cy="12822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142844" y="6429396"/>
            <a:ext cx="335755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zh-CN" altLang="en-US" sz="1600" dirty="0" smtClean="0">
                <a:solidFill>
                  <a:srgbClr val="007635"/>
                </a:solidFill>
                <a:latin typeface="微软雅黑" pitchFamily="34" charset="-122"/>
                <a:ea typeface="微软雅黑" pitchFamily="34" charset="-122"/>
              </a:rPr>
              <a:t>蚌埠市公共资源交易一网运行系统</a:t>
            </a:r>
            <a:endParaRPr lang="zh-CN" altLang="en-US" sz="1600" dirty="0">
              <a:solidFill>
                <a:srgbClr val="007635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10245448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8" name="日期占位符 3"/>
          <p:cNvSpPr txBox="1">
            <a:spLocks/>
          </p:cNvSpPr>
          <p:nvPr/>
        </p:nvSpPr>
        <p:spPr bwMode="auto">
          <a:xfrm>
            <a:off x="7459663" y="6429375"/>
            <a:ext cx="1541462" cy="34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zh-CN" altLang="en-US" dirty="0"/>
              <a:t>第</a:t>
            </a:r>
            <a:r>
              <a:rPr lang="de-DE" dirty="0"/>
              <a:t> </a:t>
            </a:r>
            <a:fld id="{CA918BF3-FC7B-4A49-A872-40581C0EACC7}" type="slidenum">
              <a:rPr lang="de-DE"/>
              <a:pPr/>
              <a:t>9</a:t>
            </a:fld>
            <a:r>
              <a:rPr lang="zh-CN" altLang="en-US" dirty="0"/>
              <a:t>页 </a:t>
            </a:r>
            <a:r>
              <a:rPr lang="zh-CN" altLang="en-US" dirty="0" smtClean="0"/>
              <a:t>共</a:t>
            </a:r>
            <a:r>
              <a:rPr lang="en-US" altLang="zh-CN" dirty="0" smtClean="0"/>
              <a:t>24</a:t>
            </a:r>
            <a:r>
              <a:rPr lang="zh-CN" altLang="en-US" dirty="0" smtClean="0"/>
              <a:t>页</a:t>
            </a:r>
            <a:endParaRPr lang="en-GB" dirty="0"/>
          </a:p>
        </p:txBody>
      </p:sp>
      <p:sp>
        <p:nvSpPr>
          <p:cNvPr id="392" name="Rectangle 6"/>
          <p:cNvSpPr>
            <a:spLocks noChangeArrowheads="1"/>
          </p:cNvSpPr>
          <p:nvPr/>
        </p:nvSpPr>
        <p:spPr bwMode="auto">
          <a:xfrm>
            <a:off x="928662" y="-24"/>
            <a:ext cx="421481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>
              <a:tabLst>
                <a:tab pos="2636838" algn="ctr"/>
                <a:tab pos="5273675" algn="r"/>
              </a:tabLst>
            </a:pPr>
            <a:r>
              <a:rPr lang="zh-CN" altLang="en-US" sz="1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江苏国泰新点软件有限公司</a:t>
            </a:r>
            <a:endParaRPr lang="zh-CN" altLang="en-US" sz="1800" dirty="0"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pic>
        <p:nvPicPr>
          <p:cNvPr id="393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2" y="-24"/>
            <a:ext cx="978566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916113" y="2482850"/>
            <a:ext cx="6913562" cy="3475038"/>
            <a:chOff x="1101" y="1559"/>
            <a:chExt cx="4355" cy="2189"/>
          </a:xfrm>
        </p:grpSpPr>
        <p:pic>
          <p:nvPicPr>
            <p:cNvPr id="396" name="Picture 3" descr="npo000009"/>
            <p:cNvPicPr>
              <a:picLocks noChangeAspect="1" noChangeArrowheads="1"/>
            </p:cNvPicPr>
            <p:nvPr/>
          </p:nvPicPr>
          <p:blipFill>
            <a:blip r:embed="rId4">
              <a:lum bright="70000" contrast="-70000"/>
              <a:grayscl/>
            </a:blip>
            <a:srcRect/>
            <a:stretch>
              <a:fillRect/>
            </a:stretch>
          </p:blipFill>
          <p:spPr bwMode="auto">
            <a:xfrm>
              <a:off x="1101" y="1559"/>
              <a:ext cx="4355" cy="215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397" name="Rectangle 4"/>
            <p:cNvSpPr>
              <a:spLocks noChangeArrowheads="1"/>
            </p:cNvSpPr>
            <p:nvPr/>
          </p:nvSpPr>
          <p:spPr bwMode="auto">
            <a:xfrm>
              <a:off x="1101" y="1559"/>
              <a:ext cx="4330" cy="2189"/>
            </a:xfrm>
            <a:prstGeom prst="rect">
              <a:avLst/>
            </a:prstGeom>
            <a:solidFill>
              <a:srgbClr val="FFFFFF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98" name="AutoShape 16"/>
          <p:cNvSpPr>
            <a:spLocks noChangeArrowheads="1"/>
          </p:cNvSpPr>
          <p:nvPr/>
        </p:nvSpPr>
        <p:spPr bwMode="gray">
          <a:xfrm>
            <a:off x="2224070" y="1366822"/>
            <a:ext cx="6286543" cy="107157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3399FF"/>
              </a:gs>
              <a:gs pos="100000">
                <a:srgbClr val="3399FF">
                  <a:gamma/>
                  <a:shade val="46275"/>
                  <a:invGamma/>
                </a:srgbClr>
              </a:gs>
            </a:gsLst>
            <a:lin ang="5400000" scaled="1"/>
          </a:gradFill>
          <a:ln w="38100" algn="ctr">
            <a:solidFill>
              <a:schemeClr val="bg1"/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zh-CN" altLang="en-US" sz="3600" dirty="0" smtClean="0">
                <a:solidFill>
                  <a:srgbClr val="FFFFFF"/>
                </a:solidFill>
                <a:latin typeface="+mn-ea"/>
                <a:ea typeface="+mn-ea"/>
              </a:rPr>
              <a:t>蚌埠市网上招投标系统</a:t>
            </a:r>
            <a:endParaRPr lang="en-US" altLang="zh-CN" sz="3600" dirty="0">
              <a:solidFill>
                <a:srgbClr val="FFFFFF"/>
              </a:solidFill>
              <a:latin typeface="+mn-ea"/>
              <a:ea typeface="+mn-ea"/>
            </a:endParaRPr>
          </a:p>
        </p:txBody>
      </p:sp>
      <p:grpSp>
        <p:nvGrpSpPr>
          <p:cNvPr id="3" name="Group 5"/>
          <p:cNvGrpSpPr>
            <a:grpSpLocks/>
          </p:cNvGrpSpPr>
          <p:nvPr/>
        </p:nvGrpSpPr>
        <p:grpSpPr bwMode="auto">
          <a:xfrm>
            <a:off x="-1928858" y="1636713"/>
            <a:ext cx="3849688" cy="4149725"/>
            <a:chOff x="-1202" y="933"/>
            <a:chExt cx="2425" cy="2614"/>
          </a:xfrm>
        </p:grpSpPr>
        <p:grpSp>
          <p:nvGrpSpPr>
            <p:cNvPr id="4" name="Group 6"/>
            <p:cNvGrpSpPr>
              <a:grpSpLocks/>
            </p:cNvGrpSpPr>
            <p:nvPr/>
          </p:nvGrpSpPr>
          <p:grpSpPr bwMode="auto">
            <a:xfrm>
              <a:off x="-1202" y="933"/>
              <a:ext cx="2425" cy="2614"/>
              <a:chOff x="-1202" y="836"/>
              <a:chExt cx="2425" cy="2711"/>
            </a:xfrm>
          </p:grpSpPr>
          <p:sp>
            <p:nvSpPr>
              <p:cNvPr id="408" name="AutoShape 7"/>
              <p:cNvSpPr>
                <a:spLocks noChangeArrowheads="1"/>
              </p:cNvSpPr>
              <p:nvPr/>
            </p:nvSpPr>
            <p:spPr bwMode="ltGray">
              <a:xfrm rot="5400000">
                <a:off x="-1345" y="979"/>
                <a:ext cx="2711" cy="2425"/>
              </a:xfrm>
              <a:custGeom>
                <a:avLst/>
                <a:gdLst>
                  <a:gd name="G0" fmla="+- 10474 0 0"/>
                  <a:gd name="G1" fmla="+- 11767083 0 0"/>
                  <a:gd name="G2" fmla="+- 0 0 11767083"/>
                  <a:gd name="T0" fmla="*/ 0 256 1"/>
                  <a:gd name="T1" fmla="*/ 180 256 1"/>
                  <a:gd name="G3" fmla="+- 11767083 T0 T1"/>
                  <a:gd name="T2" fmla="*/ 0 256 1"/>
                  <a:gd name="T3" fmla="*/ 90 256 1"/>
                  <a:gd name="G4" fmla="+- 11767083 T2 T3"/>
                  <a:gd name="G5" fmla="*/ G4 2 1"/>
                  <a:gd name="T4" fmla="*/ 90 256 1"/>
                  <a:gd name="T5" fmla="*/ 0 256 1"/>
                  <a:gd name="G6" fmla="+- 11767083 T4 T5"/>
                  <a:gd name="G7" fmla="*/ G6 2 1"/>
                  <a:gd name="G8" fmla="abs 11767083"/>
                  <a:gd name="T6" fmla="*/ 0 256 1"/>
                  <a:gd name="T7" fmla="*/ 90 256 1"/>
                  <a:gd name="G9" fmla="+- G8 T6 T7"/>
                  <a:gd name="G10" fmla="?: G9 G7 G5"/>
                  <a:gd name="T8" fmla="*/ 0 256 1"/>
                  <a:gd name="T9" fmla="*/ 360 256 1"/>
                  <a:gd name="G11" fmla="+- G10 T8 T9"/>
                  <a:gd name="G12" fmla="?: G10 G11 G10"/>
                  <a:gd name="T10" fmla="*/ 0 256 1"/>
                  <a:gd name="T11" fmla="*/ 360 256 1"/>
                  <a:gd name="G13" fmla="+- G12 T10 T11"/>
                  <a:gd name="G14" fmla="?: G12 G13 G12"/>
                  <a:gd name="G15" fmla="+- 0 0 G14"/>
                  <a:gd name="G16" fmla="+- 10800 0 0"/>
                  <a:gd name="G17" fmla="+- 10800 0 10474"/>
                  <a:gd name="G18" fmla="*/ 10474 1 2"/>
                  <a:gd name="G19" fmla="+- G18 5400 0"/>
                  <a:gd name="G20" fmla="cos G19 11767083"/>
                  <a:gd name="G21" fmla="sin G19 11767083"/>
                  <a:gd name="G22" fmla="+- G20 10800 0"/>
                  <a:gd name="G23" fmla="+- G21 10800 0"/>
                  <a:gd name="G24" fmla="+- 10800 0 G20"/>
                  <a:gd name="G25" fmla="+- 10474 10800 0"/>
                  <a:gd name="G26" fmla="?: G9 G17 G25"/>
                  <a:gd name="G27" fmla="?: G9 0 21600"/>
                  <a:gd name="G28" fmla="cos 10800 11767083"/>
                  <a:gd name="G29" fmla="sin 10800 11767083"/>
                  <a:gd name="G30" fmla="sin 10474 11767083"/>
                  <a:gd name="G31" fmla="+- G28 10800 0"/>
                  <a:gd name="G32" fmla="+- G29 10800 0"/>
                  <a:gd name="G33" fmla="+- G30 10800 0"/>
                  <a:gd name="G34" fmla="?: G4 0 G31"/>
                  <a:gd name="G35" fmla="?: 11767083 G34 0"/>
                  <a:gd name="G36" fmla="?: G6 G35 G31"/>
                  <a:gd name="G37" fmla="+- 21600 0 G36"/>
                  <a:gd name="G38" fmla="?: G4 0 G33"/>
                  <a:gd name="G39" fmla="?: 11767083 G38 G32"/>
                  <a:gd name="G40" fmla="?: G6 G39 0"/>
                  <a:gd name="G41" fmla="?: G4 G32 21600"/>
                  <a:gd name="G42" fmla="?: G6 G41 G33"/>
                  <a:gd name="T12" fmla="*/ 10800 w 21600"/>
                  <a:gd name="T13" fmla="*/ 0 h 21600"/>
                  <a:gd name="T14" fmla="*/ 163 w 21600"/>
                  <a:gd name="T15" fmla="*/ 10883 h 21600"/>
                  <a:gd name="T16" fmla="*/ 10800 w 21600"/>
                  <a:gd name="T17" fmla="*/ 326 h 21600"/>
                  <a:gd name="T18" fmla="*/ 21437 w 21600"/>
                  <a:gd name="T19" fmla="*/ 10883 h 21600"/>
                  <a:gd name="T20" fmla="*/ G36 w 21600"/>
                  <a:gd name="T21" fmla="*/ G40 h 21600"/>
                  <a:gd name="T22" fmla="*/ G37 w 21600"/>
                  <a:gd name="T23" fmla="*/ G42 h 21600"/>
                </a:gdLst>
                <a:ahLst/>
                <a:cxnLst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T20" t="T21" r="T22" b="T23"/>
                <a:pathLst>
                  <a:path w="21600" h="21600">
                    <a:moveTo>
                      <a:pt x="326" y="10881"/>
                    </a:moveTo>
                    <a:cubicBezTo>
                      <a:pt x="326" y="10854"/>
                      <a:pt x="326" y="10827"/>
                      <a:pt x="326" y="10800"/>
                    </a:cubicBezTo>
                    <a:cubicBezTo>
                      <a:pt x="326" y="5015"/>
                      <a:pt x="5015" y="326"/>
                      <a:pt x="10800" y="326"/>
                    </a:cubicBezTo>
                    <a:cubicBezTo>
                      <a:pt x="16584" y="326"/>
                      <a:pt x="21274" y="5015"/>
                      <a:pt x="21274" y="10800"/>
                    </a:cubicBezTo>
                    <a:cubicBezTo>
                      <a:pt x="21274" y="10827"/>
                      <a:pt x="21273" y="10854"/>
                      <a:pt x="21273" y="10881"/>
                    </a:cubicBezTo>
                    <a:lnTo>
                      <a:pt x="21599" y="10884"/>
                    </a:lnTo>
                    <a:cubicBezTo>
                      <a:pt x="21599" y="10856"/>
                      <a:pt x="21600" y="10828"/>
                      <a:pt x="21600" y="10800"/>
                    </a:cubicBezTo>
                    <a:cubicBezTo>
                      <a:pt x="21600" y="4835"/>
                      <a:pt x="16764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cubicBezTo>
                      <a:pt x="-1" y="10828"/>
                      <a:pt x="0" y="10856"/>
                      <a:pt x="0" y="10884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0C0C0"/>
                  </a:gs>
                  <a:gs pos="50000">
                    <a:schemeClr val="bg1"/>
                  </a:gs>
                  <a:gs pos="100000">
                    <a:srgbClr val="C0C0C0"/>
                  </a:gs>
                </a:gsLst>
                <a:lin ang="540000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409" name="AutoShape 8"/>
              <p:cNvSpPr>
                <a:spLocks noChangeArrowheads="1"/>
              </p:cNvSpPr>
              <p:nvPr/>
            </p:nvSpPr>
            <p:spPr bwMode="ltGray">
              <a:xfrm rot="5400000" flipH="1">
                <a:off x="-1069" y="1254"/>
                <a:ext cx="2143" cy="1918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7714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10744" y="10800"/>
                    </a:moveTo>
                    <a:cubicBezTo>
                      <a:pt x="10744" y="10769"/>
                      <a:pt x="10769" y="10744"/>
                      <a:pt x="10800" y="10744"/>
                    </a:cubicBezTo>
                    <a:cubicBezTo>
                      <a:pt x="10830" y="10743"/>
                      <a:pt x="10855" y="10769"/>
                      <a:pt x="10856" y="10799"/>
                    </a:cubicBezTo>
                    <a:lnTo>
                      <a:pt x="21600" y="10800"/>
                    </a:lnTo>
                    <a:cubicBezTo>
                      <a:pt x="21600" y="4835"/>
                      <a:pt x="16764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99CCFF">
                      <a:alpha val="84000"/>
                    </a:srgbClr>
                  </a:gs>
                  <a:gs pos="100000">
                    <a:schemeClr val="bg1"/>
                  </a:gs>
                </a:gsLst>
                <a:lin ang="2700000" scaled="1"/>
              </a:gradFill>
              <a:ln w="0" algn="ctr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5" name="Group 9"/>
            <p:cNvGrpSpPr>
              <a:grpSpLocks/>
            </p:cNvGrpSpPr>
            <p:nvPr/>
          </p:nvGrpSpPr>
          <p:grpSpPr bwMode="auto">
            <a:xfrm>
              <a:off x="577" y="1072"/>
              <a:ext cx="216" cy="216"/>
              <a:chOff x="1292" y="2205"/>
              <a:chExt cx="240" cy="240"/>
            </a:xfrm>
          </p:grpSpPr>
          <p:sp>
            <p:nvSpPr>
              <p:cNvPr id="402" name="Oval 10"/>
              <p:cNvSpPr>
                <a:spLocks noChangeArrowheads="1"/>
              </p:cNvSpPr>
              <p:nvPr/>
            </p:nvSpPr>
            <p:spPr bwMode="gray">
              <a:xfrm>
                <a:off x="1292" y="2205"/>
                <a:ext cx="240" cy="240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57150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03" name="Oval 11"/>
              <p:cNvSpPr>
                <a:spLocks noChangeArrowheads="1"/>
              </p:cNvSpPr>
              <p:nvPr/>
            </p:nvSpPr>
            <p:spPr bwMode="gray">
              <a:xfrm>
                <a:off x="1306" y="2219"/>
                <a:ext cx="212" cy="212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04" name="Oval 12"/>
              <p:cNvSpPr>
                <a:spLocks noChangeArrowheads="1"/>
              </p:cNvSpPr>
              <p:nvPr/>
            </p:nvSpPr>
            <p:spPr bwMode="gray">
              <a:xfrm>
                <a:off x="1318" y="2231"/>
                <a:ext cx="190" cy="190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405" name="Oval 13"/>
              <p:cNvSpPr>
                <a:spLocks noChangeArrowheads="1"/>
              </p:cNvSpPr>
              <p:nvPr/>
            </p:nvSpPr>
            <p:spPr bwMode="gray">
              <a:xfrm>
                <a:off x="1318" y="2231"/>
                <a:ext cx="188" cy="188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0066FF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406" name="Oval 14"/>
              <p:cNvSpPr>
                <a:spLocks noChangeArrowheads="1"/>
              </p:cNvSpPr>
              <p:nvPr/>
            </p:nvSpPr>
            <p:spPr bwMode="gray">
              <a:xfrm>
                <a:off x="1330" y="2243"/>
                <a:ext cx="163" cy="164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407" name="Oval 15"/>
              <p:cNvSpPr>
                <a:spLocks noChangeArrowheads="1"/>
              </p:cNvSpPr>
              <p:nvPr/>
            </p:nvSpPr>
            <p:spPr bwMode="gray">
              <a:xfrm>
                <a:off x="1330" y="2243"/>
                <a:ext cx="163" cy="164"/>
              </a:xfrm>
              <a:prstGeom prst="ellipse">
                <a:avLst/>
              </a:prstGeom>
              <a:gradFill rotWithShape="1">
                <a:gsLst>
                  <a:gs pos="0">
                    <a:srgbClr val="0066FF"/>
                  </a:gs>
                  <a:gs pos="100000">
                    <a:srgbClr val="00327C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</p:grpSp>
      </p:grpSp>
      <p:graphicFrame>
        <p:nvGraphicFramePr>
          <p:cNvPr id="410" name="图示 409"/>
          <p:cNvGraphicFramePr/>
          <p:nvPr>
            <p:extLst>
              <p:ext uri="{D42A27DB-BD31-4B8C-83A1-F6EECF244321}">
                <p14:modId xmlns:p14="http://schemas.microsoft.com/office/powerpoint/2010/main" val="3812352537"/>
              </p:ext>
            </p:extLst>
          </p:nvPr>
        </p:nvGraphicFramePr>
        <p:xfrm>
          <a:off x="2438383" y="2438392"/>
          <a:ext cx="6429421" cy="35004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22" name="Rectangle 6"/>
          <p:cNvSpPr>
            <a:spLocks noChangeArrowheads="1"/>
          </p:cNvSpPr>
          <p:nvPr/>
        </p:nvSpPr>
        <p:spPr bwMode="auto">
          <a:xfrm>
            <a:off x="142844" y="6429396"/>
            <a:ext cx="335755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zh-CN" altLang="en-US" sz="1600" dirty="0" smtClean="0">
                <a:solidFill>
                  <a:srgbClr val="007635"/>
                </a:solidFill>
                <a:latin typeface="微软雅黑" pitchFamily="34" charset="-122"/>
                <a:ea typeface="微软雅黑" pitchFamily="34" charset="-122"/>
              </a:rPr>
              <a:t>蚌埠市公共资源交易一网运行系统</a:t>
            </a:r>
            <a:endParaRPr lang="zh-CN" altLang="en-US" sz="1600" dirty="0">
              <a:solidFill>
                <a:srgbClr val="007635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32783981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授课手册（中文）">
  <a:themeElements>
    <a:clrScheme name="授课手册（中文） 2">
      <a:dk1>
        <a:srgbClr val="000000"/>
      </a:dk1>
      <a:lt1>
        <a:srgbClr val="FFFFFF"/>
      </a:lt1>
      <a:dk2>
        <a:srgbClr val="0087E2"/>
      </a:dk2>
      <a:lt2>
        <a:srgbClr val="808080"/>
      </a:lt2>
      <a:accent1>
        <a:srgbClr val="0087E2"/>
      </a:accent1>
      <a:accent2>
        <a:srgbClr val="FFCC00"/>
      </a:accent2>
      <a:accent3>
        <a:srgbClr val="FFFFFF"/>
      </a:accent3>
      <a:accent4>
        <a:srgbClr val="000000"/>
      </a:accent4>
      <a:accent5>
        <a:srgbClr val="AAC3EE"/>
      </a:accent5>
      <a:accent6>
        <a:srgbClr val="E7B900"/>
      </a:accent6>
      <a:hlink>
        <a:srgbClr val="009999"/>
      </a:hlink>
      <a:folHlink>
        <a:srgbClr val="99CC00"/>
      </a:folHlink>
    </a:clrScheme>
    <a:fontScheme name="授课手册（中文）">
      <a:majorFont>
        <a:latin typeface="Arial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授课手册（中文） 1">
        <a:dk1>
          <a:srgbClr val="C0C0C0"/>
        </a:dk1>
        <a:lt1>
          <a:srgbClr val="FFFFFF"/>
        </a:lt1>
        <a:dk2>
          <a:srgbClr val="000000"/>
        </a:dk2>
        <a:lt2>
          <a:srgbClr val="0099FF"/>
        </a:lt2>
        <a:accent1>
          <a:srgbClr val="BBE0E3"/>
        </a:accent1>
        <a:accent2>
          <a:srgbClr val="333399"/>
        </a:accent2>
        <a:accent3>
          <a:srgbClr val="AAAAAA"/>
        </a:accent3>
        <a:accent4>
          <a:srgbClr val="DADADA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授课手册（中文） 2">
        <a:dk1>
          <a:srgbClr val="000000"/>
        </a:dk1>
        <a:lt1>
          <a:srgbClr val="FFFFFF"/>
        </a:lt1>
        <a:dk2>
          <a:srgbClr val="0087E2"/>
        </a:dk2>
        <a:lt2>
          <a:srgbClr val="808080"/>
        </a:lt2>
        <a:accent1>
          <a:srgbClr val="0087E2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AAC3EE"/>
        </a:accent5>
        <a:accent6>
          <a:srgbClr val="E7B900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2177</TotalTime>
  <Words>1563</Words>
  <Application>Microsoft Office PowerPoint</Application>
  <PresentationFormat>全屏显示(4:3)</PresentationFormat>
  <Paragraphs>272</Paragraphs>
  <Slides>24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授课手册（中文）</vt:lpstr>
      <vt:lpstr>蚌埠市网上招投标系统</vt:lpstr>
      <vt:lpstr>PowerPoint 演示文稿</vt:lpstr>
      <vt:lpstr>蚌埠市网上招投标系统</vt:lpstr>
      <vt:lpstr>PowerPoint 演示文稿</vt:lpstr>
      <vt:lpstr>准备过程</vt:lpstr>
      <vt:lpstr>计算机要求</vt:lpstr>
      <vt:lpstr>软件要求</vt:lpstr>
      <vt:lpstr>资格要求</vt:lpstr>
      <vt:lpstr>PowerPoint 演示文稿</vt:lpstr>
      <vt:lpstr>电子投标文件组成</vt:lpstr>
      <vt:lpstr>投标文件制作过程</vt:lpstr>
      <vt:lpstr>网上招投标文件格式说明</vt:lpstr>
      <vt:lpstr>PowerPoint 演示文稿</vt:lpstr>
      <vt:lpstr>网上开标—开标（1）</vt:lpstr>
      <vt:lpstr>网上开标—开标（2）</vt:lpstr>
      <vt:lpstr>网上开标—开标（3）</vt:lpstr>
      <vt:lpstr>投标文件的安全传送</vt:lpstr>
      <vt:lpstr>高度安全性</vt:lpstr>
      <vt:lpstr>PowerPoint 演示文稿</vt:lpstr>
      <vt:lpstr>制作过程中注意事项</vt:lpstr>
      <vt:lpstr>网招流程中需要的两种锁</vt:lpstr>
      <vt:lpstr>上传投标文件过程中遇到的提示</vt:lpstr>
      <vt:lpstr>标书上传注意事项</vt:lpstr>
      <vt:lpstr>PowerPoint 演示文稿</vt:lpstr>
    </vt:vector>
  </TitlesOfParts>
  <Manager>江苏国泰新点软件有限公司</Manager>
  <Company>江苏国泰新点软件有限公司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江苏国泰新点软件有限公司</dc:title>
  <dc:subject>江苏国泰新点软件有限公司</dc:subject>
  <dc:creator>王工</dc:creator>
  <cp:keywords>江苏国泰新点软件有限公司</cp:keywords>
  <dc:description>江苏国泰新点软件有限公司</dc:description>
  <cp:lastModifiedBy>系统管理员</cp:lastModifiedBy>
  <cp:revision>32</cp:revision>
  <dcterms:created xsi:type="dcterms:W3CDTF">2007-10-15T03:30:14Z</dcterms:created>
  <dcterms:modified xsi:type="dcterms:W3CDTF">2014-01-27T00:56:01Z</dcterms:modified>
  <cp:category>江苏国泰新点软件有限公司</cp:category>
  <cp:version>7.0.1</cp:version>
</cp:coreProperties>
</file>