
<file path=[Content_Types].xml><?xml version="1.0" encoding="utf-8"?>
<Types xmlns="http://schemas.openxmlformats.org/package/2006/content-types">
  <Default Extension="png" ContentType="image/png"/>
  <Default Extension="jpeg" ContentType="image/jpeg"/>
  <Default Extension="wmf" ContentType="image/x-wmf"/>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Lst>
  <p:notesMasterIdLst>
    <p:notesMasterId r:id="rId17"/>
  </p:notesMasterIdLst>
  <p:handoutMasterIdLst>
    <p:handoutMasterId r:id="rId18"/>
  </p:handoutMasterIdLst>
  <p:sldIdLst>
    <p:sldId id="256" r:id="rId2"/>
    <p:sldId id="388" r:id="rId3"/>
    <p:sldId id="387" r:id="rId4"/>
    <p:sldId id="404" r:id="rId5"/>
    <p:sldId id="410" r:id="rId6"/>
    <p:sldId id="406" r:id="rId7"/>
    <p:sldId id="328" r:id="rId8"/>
    <p:sldId id="394" r:id="rId9"/>
    <p:sldId id="414" r:id="rId10"/>
    <p:sldId id="333" r:id="rId11"/>
    <p:sldId id="416" r:id="rId12"/>
    <p:sldId id="419" r:id="rId13"/>
    <p:sldId id="415" r:id="rId14"/>
    <p:sldId id="420" r:id="rId15"/>
    <p:sldId id="326" r:id="rId16"/>
  </p:sldIdLst>
  <p:sldSz cx="9144000" cy="6858000" type="screen4x3"/>
  <p:notesSz cx="6858000" cy="9144000"/>
  <p:defaultTextStyle>
    <a:defPPr>
      <a:defRPr lang="zh-CN"/>
    </a:defPPr>
    <a:lvl1pPr algn="l" rtl="0" fontAlgn="base">
      <a:spcBef>
        <a:spcPct val="0"/>
      </a:spcBef>
      <a:spcAft>
        <a:spcPct val="0"/>
      </a:spcAft>
      <a:defRPr sz="1400" kern="1200">
        <a:solidFill>
          <a:schemeClr val="tx1"/>
        </a:solidFill>
        <a:latin typeface="Arial" charset="0"/>
        <a:ea typeface="宋体" pitchFamily="2" charset="-122"/>
        <a:cs typeface="+mn-cs"/>
      </a:defRPr>
    </a:lvl1pPr>
    <a:lvl2pPr marL="457200" algn="l" rtl="0" fontAlgn="base">
      <a:spcBef>
        <a:spcPct val="0"/>
      </a:spcBef>
      <a:spcAft>
        <a:spcPct val="0"/>
      </a:spcAft>
      <a:defRPr sz="1400" kern="1200">
        <a:solidFill>
          <a:schemeClr val="tx1"/>
        </a:solidFill>
        <a:latin typeface="Arial" charset="0"/>
        <a:ea typeface="宋体" pitchFamily="2" charset="-122"/>
        <a:cs typeface="+mn-cs"/>
      </a:defRPr>
    </a:lvl2pPr>
    <a:lvl3pPr marL="914400" algn="l" rtl="0" fontAlgn="base">
      <a:spcBef>
        <a:spcPct val="0"/>
      </a:spcBef>
      <a:spcAft>
        <a:spcPct val="0"/>
      </a:spcAft>
      <a:defRPr sz="1400" kern="1200">
        <a:solidFill>
          <a:schemeClr val="tx1"/>
        </a:solidFill>
        <a:latin typeface="Arial" charset="0"/>
        <a:ea typeface="宋体" pitchFamily="2" charset="-122"/>
        <a:cs typeface="+mn-cs"/>
      </a:defRPr>
    </a:lvl3pPr>
    <a:lvl4pPr marL="1371600" algn="l" rtl="0" fontAlgn="base">
      <a:spcBef>
        <a:spcPct val="0"/>
      </a:spcBef>
      <a:spcAft>
        <a:spcPct val="0"/>
      </a:spcAft>
      <a:defRPr sz="1400" kern="1200">
        <a:solidFill>
          <a:schemeClr val="tx1"/>
        </a:solidFill>
        <a:latin typeface="Arial" charset="0"/>
        <a:ea typeface="宋体" pitchFamily="2" charset="-122"/>
        <a:cs typeface="+mn-cs"/>
      </a:defRPr>
    </a:lvl4pPr>
    <a:lvl5pPr marL="1828800" algn="l" rtl="0" fontAlgn="base">
      <a:spcBef>
        <a:spcPct val="0"/>
      </a:spcBef>
      <a:spcAft>
        <a:spcPct val="0"/>
      </a:spcAft>
      <a:defRPr sz="1400" kern="1200">
        <a:solidFill>
          <a:schemeClr val="tx1"/>
        </a:solidFill>
        <a:latin typeface="Arial" charset="0"/>
        <a:ea typeface="宋体" pitchFamily="2" charset="-122"/>
        <a:cs typeface="+mn-cs"/>
      </a:defRPr>
    </a:lvl5pPr>
    <a:lvl6pPr marL="2286000" algn="l" defTabSz="914400" rtl="0" eaLnBrk="1" latinLnBrk="0" hangingPunct="1">
      <a:defRPr sz="1400" kern="1200">
        <a:solidFill>
          <a:schemeClr val="tx1"/>
        </a:solidFill>
        <a:latin typeface="Arial" charset="0"/>
        <a:ea typeface="宋体" pitchFamily="2" charset="-122"/>
        <a:cs typeface="+mn-cs"/>
      </a:defRPr>
    </a:lvl6pPr>
    <a:lvl7pPr marL="2743200" algn="l" defTabSz="914400" rtl="0" eaLnBrk="1" latinLnBrk="0" hangingPunct="1">
      <a:defRPr sz="1400" kern="1200">
        <a:solidFill>
          <a:schemeClr val="tx1"/>
        </a:solidFill>
        <a:latin typeface="Arial" charset="0"/>
        <a:ea typeface="宋体" pitchFamily="2" charset="-122"/>
        <a:cs typeface="+mn-cs"/>
      </a:defRPr>
    </a:lvl7pPr>
    <a:lvl8pPr marL="3200400" algn="l" defTabSz="914400" rtl="0" eaLnBrk="1" latinLnBrk="0" hangingPunct="1">
      <a:defRPr sz="1400" kern="1200">
        <a:solidFill>
          <a:schemeClr val="tx1"/>
        </a:solidFill>
        <a:latin typeface="Arial" charset="0"/>
        <a:ea typeface="宋体" pitchFamily="2" charset="-122"/>
        <a:cs typeface="+mn-cs"/>
      </a:defRPr>
    </a:lvl8pPr>
    <a:lvl9pPr marL="3657600" algn="l" defTabSz="914400" rtl="0" eaLnBrk="1" latinLnBrk="0" hangingPunct="1">
      <a:defRPr sz="1400" kern="1200">
        <a:solidFill>
          <a:schemeClr val="tx1"/>
        </a:solidFill>
        <a:latin typeface="Arial" charset="0"/>
        <a:ea typeface="宋体"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0000"/>
    <a:srgbClr val="00FF00"/>
    <a:srgbClr val="00763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560" autoAdjust="0"/>
    <p:restoredTop sz="99072" autoAdjust="0"/>
  </p:normalViewPr>
  <p:slideViewPr>
    <p:cSldViewPr>
      <p:cViewPr>
        <p:scale>
          <a:sx n="75" d="100"/>
          <a:sy n="75" d="100"/>
        </p:scale>
        <p:origin x="-1236" y="66"/>
      </p:cViewPr>
      <p:guideLst>
        <p:guide orient="horz" pos="2160"/>
        <p:guide pos="2880"/>
      </p:guideLst>
    </p:cSldViewPr>
  </p:slideViewPr>
  <p:outlineViewPr>
    <p:cViewPr>
      <p:scale>
        <a:sx n="33" d="100"/>
        <a:sy n="33" d="100"/>
      </p:scale>
      <p:origin x="0" y="0"/>
    </p:cViewPr>
  </p:outlineViewPr>
  <p:notesTextViewPr>
    <p:cViewPr>
      <p:scale>
        <a:sx n="400" d="100"/>
        <a:sy n="400" d="100"/>
      </p:scale>
      <p:origin x="0" y="0"/>
    </p:cViewPr>
  </p:notesTextViewPr>
  <p:sorterViewPr>
    <p:cViewPr>
      <p:scale>
        <a:sx n="110" d="100"/>
        <a:sy n="110" d="100"/>
      </p:scale>
      <p:origin x="0" y="0"/>
    </p:cViewPr>
  </p:sorterViewPr>
  <p:notesViewPr>
    <p:cSldViewPr>
      <p:cViewPr varScale="1">
        <p:scale>
          <a:sx n="53" d="100"/>
          <a:sy n="53" d="100"/>
        </p:scale>
        <p:origin x="-2940" y="-102"/>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handoutMaster" Target="handoutMasters/handoutMaster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B2421D09-5CAC-4B8F-80AB-F74B8EA7A1FC}" type="doc">
      <dgm:prSet loTypeId="urn:microsoft.com/office/officeart/2005/8/layout/hProcess11" loCatId="process" qsTypeId="urn:microsoft.com/office/officeart/2005/8/quickstyle/simple1" qsCatId="simple" csTypeId="urn:microsoft.com/office/officeart/2005/8/colors/accent1_2" csCatId="accent1" phldr="1"/>
      <dgm:spPr/>
      <dgm:t>
        <a:bodyPr/>
        <a:lstStyle/>
        <a:p>
          <a:endParaRPr lang="zh-CN" altLang="en-US"/>
        </a:p>
      </dgm:t>
    </dgm:pt>
    <dgm:pt modelId="{C9BB9C89-98F7-4D1B-9A7E-45899506F89B}">
      <dgm:prSet custT="1"/>
      <dgm:spPr/>
      <dgm:t>
        <a:bodyPr/>
        <a:lstStyle/>
        <a:p>
          <a:pPr algn="ctr" rtl="0"/>
          <a:r>
            <a:rPr lang="zh-CN" altLang="en-US" sz="2400" b="1" dirty="0" smtClean="0">
              <a:solidFill>
                <a:srgbClr val="FF0000"/>
              </a:solidFill>
            </a:rPr>
            <a:t>系统整体架构</a:t>
          </a:r>
          <a:endParaRPr lang="zh-CN" altLang="en-US" sz="2400" b="1" dirty="0">
            <a:solidFill>
              <a:srgbClr val="FF0000"/>
            </a:solidFill>
          </a:endParaRPr>
        </a:p>
      </dgm:t>
    </dgm:pt>
    <dgm:pt modelId="{D6249DE4-AF91-4405-9A4B-75660ED3A3C9}" type="parTrans" cxnId="{18503015-40FB-4C10-A580-170606195192}">
      <dgm:prSet/>
      <dgm:spPr/>
      <dgm:t>
        <a:bodyPr/>
        <a:lstStyle/>
        <a:p>
          <a:endParaRPr lang="zh-CN" altLang="en-US"/>
        </a:p>
      </dgm:t>
    </dgm:pt>
    <dgm:pt modelId="{D7FBC01E-8E8E-4F72-8910-BC8674E3FB23}" type="sibTrans" cxnId="{18503015-40FB-4C10-A580-170606195192}">
      <dgm:prSet/>
      <dgm:spPr/>
      <dgm:t>
        <a:bodyPr/>
        <a:lstStyle/>
        <a:p>
          <a:endParaRPr lang="zh-CN" altLang="en-US"/>
        </a:p>
      </dgm:t>
    </dgm:pt>
    <dgm:pt modelId="{AE78CCC3-BFCB-4B4B-B7DE-61578A6BE4FA}">
      <dgm:prSet custT="1"/>
      <dgm:spPr/>
      <dgm:t>
        <a:bodyPr/>
        <a:lstStyle/>
        <a:p>
          <a:pPr rtl="0"/>
          <a:r>
            <a:rPr lang="zh-CN" altLang="en-US" sz="2000" b="1" dirty="0" smtClean="0">
              <a:latin typeface="+mn-ea"/>
              <a:ea typeface="+mn-ea"/>
            </a:rPr>
            <a:t>评标</a:t>
          </a:r>
          <a:endParaRPr lang="en-US" sz="2000" b="1" dirty="0">
            <a:latin typeface="+mn-ea"/>
            <a:ea typeface="+mn-ea"/>
          </a:endParaRPr>
        </a:p>
      </dgm:t>
    </dgm:pt>
    <dgm:pt modelId="{1BE231CA-7D30-48C7-A588-53A515544BE4}" type="parTrans" cxnId="{B2B83CA9-2654-4B33-82BF-BAA85A0EA20A}">
      <dgm:prSet/>
      <dgm:spPr/>
      <dgm:t>
        <a:bodyPr/>
        <a:lstStyle/>
        <a:p>
          <a:endParaRPr lang="zh-CN" altLang="en-US"/>
        </a:p>
      </dgm:t>
    </dgm:pt>
    <dgm:pt modelId="{1DE96B6C-8A4F-4904-93AD-6C2F4C90C34F}" type="sibTrans" cxnId="{B2B83CA9-2654-4B33-82BF-BAA85A0EA20A}">
      <dgm:prSet/>
      <dgm:spPr/>
      <dgm:t>
        <a:bodyPr/>
        <a:lstStyle/>
        <a:p>
          <a:endParaRPr lang="zh-CN" altLang="en-US"/>
        </a:p>
      </dgm:t>
    </dgm:pt>
    <dgm:pt modelId="{8F32126B-95C0-4668-A2EC-29CF8479AA4C}">
      <dgm:prSet custT="1"/>
      <dgm:spPr/>
      <dgm:t>
        <a:bodyPr/>
        <a:lstStyle/>
        <a:p>
          <a:pPr rtl="0"/>
          <a:r>
            <a:rPr lang="zh-CN" altLang="en-US" sz="2000" b="1" dirty="0" smtClean="0"/>
            <a:t>注意事项</a:t>
          </a:r>
          <a:endParaRPr lang="en-US" sz="2000" b="1" dirty="0"/>
        </a:p>
      </dgm:t>
    </dgm:pt>
    <dgm:pt modelId="{8DC35E3F-06A1-468E-9DB9-ACC697B66115}" type="parTrans" cxnId="{59E21ACE-0BC2-4ABD-92A8-D4344D422B8B}">
      <dgm:prSet/>
      <dgm:spPr/>
      <dgm:t>
        <a:bodyPr/>
        <a:lstStyle/>
        <a:p>
          <a:endParaRPr lang="zh-CN" altLang="en-US"/>
        </a:p>
      </dgm:t>
    </dgm:pt>
    <dgm:pt modelId="{E56F4952-419A-4C56-80FE-FF602C1D9317}" type="sibTrans" cxnId="{59E21ACE-0BC2-4ABD-92A8-D4344D422B8B}">
      <dgm:prSet/>
      <dgm:spPr/>
      <dgm:t>
        <a:bodyPr/>
        <a:lstStyle/>
        <a:p>
          <a:endParaRPr lang="zh-CN" altLang="en-US"/>
        </a:p>
      </dgm:t>
    </dgm:pt>
    <dgm:pt modelId="{CD603F3C-E8AA-4F36-9B87-BD2A9C689926}">
      <dgm:prSet/>
      <dgm:spPr/>
      <dgm:t>
        <a:bodyPr/>
        <a:lstStyle/>
        <a:p>
          <a:pPr rtl="0"/>
          <a:endParaRPr lang="zh-CN" b="1" dirty="0"/>
        </a:p>
      </dgm:t>
    </dgm:pt>
    <dgm:pt modelId="{3027F6DE-8AC8-49A1-A227-E1C2D830557B}" type="parTrans" cxnId="{B4FACD19-EBC4-4B2B-82E1-16A4FB2892C0}">
      <dgm:prSet/>
      <dgm:spPr/>
      <dgm:t>
        <a:bodyPr/>
        <a:lstStyle/>
        <a:p>
          <a:endParaRPr lang="zh-CN" altLang="en-US"/>
        </a:p>
      </dgm:t>
    </dgm:pt>
    <dgm:pt modelId="{C5B5975D-304D-41EC-A45C-6E1E130A1C91}" type="sibTrans" cxnId="{B4FACD19-EBC4-4B2B-82E1-16A4FB2892C0}">
      <dgm:prSet/>
      <dgm:spPr/>
      <dgm:t>
        <a:bodyPr/>
        <a:lstStyle/>
        <a:p>
          <a:endParaRPr lang="zh-CN" altLang="en-US"/>
        </a:p>
      </dgm:t>
    </dgm:pt>
    <dgm:pt modelId="{E249A3D5-D19D-4A7A-B7FC-70B8ABF15727}" type="pres">
      <dgm:prSet presAssocID="{B2421D09-5CAC-4B8F-80AB-F74B8EA7A1FC}" presName="Name0" presStyleCnt="0">
        <dgm:presLayoutVars>
          <dgm:dir/>
          <dgm:resizeHandles val="exact"/>
        </dgm:presLayoutVars>
      </dgm:prSet>
      <dgm:spPr/>
      <dgm:t>
        <a:bodyPr/>
        <a:lstStyle/>
        <a:p>
          <a:endParaRPr lang="zh-CN" altLang="en-US"/>
        </a:p>
      </dgm:t>
    </dgm:pt>
    <dgm:pt modelId="{7BDEEE3F-A95D-40EC-9F6A-9972E7027A61}" type="pres">
      <dgm:prSet presAssocID="{B2421D09-5CAC-4B8F-80AB-F74B8EA7A1FC}" presName="arrow" presStyleLbl="bgShp" presStyleIdx="0" presStyleCnt="1" custLinFactNeighborX="-1111"/>
      <dgm:spPr/>
    </dgm:pt>
    <dgm:pt modelId="{252739AF-8ADC-4FCF-8E79-2B55BF43737A}" type="pres">
      <dgm:prSet presAssocID="{B2421D09-5CAC-4B8F-80AB-F74B8EA7A1FC}" presName="points" presStyleCnt="0"/>
      <dgm:spPr/>
    </dgm:pt>
    <dgm:pt modelId="{8CE10981-4A30-40DA-BF5A-22AC6415C24B}" type="pres">
      <dgm:prSet presAssocID="{C9BB9C89-98F7-4D1B-9A7E-45899506F89B}" presName="compositeA" presStyleCnt="0"/>
      <dgm:spPr/>
    </dgm:pt>
    <dgm:pt modelId="{FE0E35B3-D843-4AB0-AB56-499C4BBDAB65}" type="pres">
      <dgm:prSet presAssocID="{C9BB9C89-98F7-4D1B-9A7E-45899506F89B}" presName="textA" presStyleLbl="revTx" presStyleIdx="0" presStyleCnt="4" custScaleX="113061" custScaleY="69388" custLinFactNeighborX="55003" custLinFactNeighborY="28061">
        <dgm:presLayoutVars>
          <dgm:bulletEnabled val="1"/>
        </dgm:presLayoutVars>
      </dgm:prSet>
      <dgm:spPr/>
      <dgm:t>
        <a:bodyPr/>
        <a:lstStyle/>
        <a:p>
          <a:endParaRPr lang="zh-CN" altLang="en-US"/>
        </a:p>
      </dgm:t>
    </dgm:pt>
    <dgm:pt modelId="{1E56DF55-FA75-4F4D-A9A5-136A85027C48}" type="pres">
      <dgm:prSet presAssocID="{C9BB9C89-98F7-4D1B-9A7E-45899506F89B}" presName="circleA" presStyleLbl="node1" presStyleIdx="0" presStyleCnt="4" custLinFactX="230665" custLinFactNeighborX="300000" custLinFactNeighborY="31029"/>
      <dgm:spPr/>
      <dgm:t>
        <a:bodyPr/>
        <a:lstStyle/>
        <a:p>
          <a:endParaRPr lang="zh-CN" altLang="en-US"/>
        </a:p>
      </dgm:t>
    </dgm:pt>
    <dgm:pt modelId="{0A76958A-515A-4C96-A2B2-408BE5DCFF13}" type="pres">
      <dgm:prSet presAssocID="{C9BB9C89-98F7-4D1B-9A7E-45899506F89B}" presName="spaceA" presStyleCnt="0"/>
      <dgm:spPr/>
    </dgm:pt>
    <dgm:pt modelId="{F2575FE6-FA45-452C-BEED-EAFEECB11284}" type="pres">
      <dgm:prSet presAssocID="{D7FBC01E-8E8E-4F72-8910-BC8674E3FB23}" presName="space" presStyleCnt="0"/>
      <dgm:spPr/>
    </dgm:pt>
    <dgm:pt modelId="{003709AB-3D7A-4F67-A524-F812AE60FFC1}" type="pres">
      <dgm:prSet presAssocID="{AE78CCC3-BFCB-4B4B-B7DE-61578A6BE4FA}" presName="compositeB" presStyleCnt="0"/>
      <dgm:spPr/>
    </dgm:pt>
    <dgm:pt modelId="{21B5B320-293A-4840-A7B3-E353D474234C}" type="pres">
      <dgm:prSet presAssocID="{AE78CCC3-BFCB-4B4B-B7DE-61578A6BE4FA}" presName="textB" presStyleLbl="revTx" presStyleIdx="1" presStyleCnt="4" custScaleX="156368" custScaleY="53062" custLinFactNeighborX="54488" custLinFactNeighborY="-28663">
        <dgm:presLayoutVars>
          <dgm:bulletEnabled val="1"/>
        </dgm:presLayoutVars>
      </dgm:prSet>
      <dgm:spPr/>
      <dgm:t>
        <a:bodyPr/>
        <a:lstStyle/>
        <a:p>
          <a:endParaRPr lang="zh-CN" altLang="en-US"/>
        </a:p>
      </dgm:t>
    </dgm:pt>
    <dgm:pt modelId="{DFE889E0-E6F6-4803-AB20-3BF8F303F869}" type="pres">
      <dgm:prSet presAssocID="{AE78CCC3-BFCB-4B4B-B7DE-61578A6BE4FA}" presName="circleB" presStyleLbl="node1" presStyleIdx="1" presStyleCnt="4" custLinFactX="-100000" custLinFactNeighborX="-195378" custLinFactNeighborY="-45918"/>
      <dgm:spPr/>
    </dgm:pt>
    <dgm:pt modelId="{F32BB039-C4A1-4CFF-B17C-3E5EA0DC77DD}" type="pres">
      <dgm:prSet presAssocID="{AE78CCC3-BFCB-4B4B-B7DE-61578A6BE4FA}" presName="spaceB" presStyleCnt="0"/>
      <dgm:spPr/>
    </dgm:pt>
    <dgm:pt modelId="{F6AD92F5-F932-4B5E-B66D-85D0455063B3}" type="pres">
      <dgm:prSet presAssocID="{1DE96B6C-8A4F-4904-93AD-6C2F4C90C34F}" presName="space" presStyleCnt="0"/>
      <dgm:spPr/>
    </dgm:pt>
    <dgm:pt modelId="{EC65DEE1-0D45-42E5-802A-5D605301F7E9}" type="pres">
      <dgm:prSet presAssocID="{8F32126B-95C0-4668-A2EC-29CF8479AA4C}" presName="compositeA" presStyleCnt="0"/>
      <dgm:spPr/>
    </dgm:pt>
    <dgm:pt modelId="{4C1E2074-C39A-4209-8DEA-A9796454BB25}" type="pres">
      <dgm:prSet presAssocID="{8F32126B-95C0-4668-A2EC-29CF8479AA4C}" presName="textA" presStyleLbl="revTx" presStyleIdx="2" presStyleCnt="4" custScaleX="66737" custScaleY="49694" custLinFactNeighborX="73507" custLinFactNeighborY="44872">
        <dgm:presLayoutVars>
          <dgm:bulletEnabled val="1"/>
        </dgm:presLayoutVars>
      </dgm:prSet>
      <dgm:spPr/>
      <dgm:t>
        <a:bodyPr/>
        <a:lstStyle/>
        <a:p>
          <a:endParaRPr lang="zh-CN" altLang="en-US"/>
        </a:p>
      </dgm:t>
    </dgm:pt>
    <dgm:pt modelId="{34ECBB35-6214-41C4-A968-12CFECD80E84}" type="pres">
      <dgm:prSet presAssocID="{8F32126B-95C0-4668-A2EC-29CF8479AA4C}" presName="circleA" presStyleLbl="node1" presStyleIdx="2" presStyleCnt="4" custLinFactX="-41823" custLinFactNeighborX="-100000" custLinFactNeighborY="51327"/>
      <dgm:spPr/>
    </dgm:pt>
    <dgm:pt modelId="{BF6B7272-9300-4A63-978F-5241F9111143}" type="pres">
      <dgm:prSet presAssocID="{8F32126B-95C0-4668-A2EC-29CF8479AA4C}" presName="spaceA" presStyleCnt="0"/>
      <dgm:spPr/>
    </dgm:pt>
    <dgm:pt modelId="{70811193-E088-4D42-B5B2-04754278C173}" type="pres">
      <dgm:prSet presAssocID="{E56F4952-419A-4C56-80FE-FF602C1D9317}" presName="space" presStyleCnt="0"/>
      <dgm:spPr/>
    </dgm:pt>
    <dgm:pt modelId="{F641ADB2-CF67-4C16-B354-E7DF2A8E2ABA}" type="pres">
      <dgm:prSet presAssocID="{CD603F3C-E8AA-4F36-9B87-BD2A9C689926}" presName="compositeB" presStyleCnt="0"/>
      <dgm:spPr/>
    </dgm:pt>
    <dgm:pt modelId="{A59037E3-88E4-4E52-BA71-C28072FA723A}" type="pres">
      <dgm:prSet presAssocID="{CD603F3C-E8AA-4F36-9B87-BD2A9C689926}" presName="textB" presStyleLbl="revTx" presStyleIdx="3" presStyleCnt="4">
        <dgm:presLayoutVars>
          <dgm:bulletEnabled val="1"/>
        </dgm:presLayoutVars>
      </dgm:prSet>
      <dgm:spPr/>
      <dgm:t>
        <a:bodyPr/>
        <a:lstStyle/>
        <a:p>
          <a:endParaRPr lang="zh-CN" altLang="en-US"/>
        </a:p>
      </dgm:t>
    </dgm:pt>
    <dgm:pt modelId="{D1D9774A-5D61-4A57-9C7C-0C1FABDE13EF}" type="pres">
      <dgm:prSet presAssocID="{CD603F3C-E8AA-4F36-9B87-BD2A9C689926}" presName="circleB" presStyleLbl="node1" presStyleIdx="3" presStyleCnt="4" custLinFactX="-3088" custLinFactNeighborX="-100000"/>
      <dgm:spPr/>
    </dgm:pt>
    <dgm:pt modelId="{5923C693-FF30-4CD9-9FBF-B8EF0F5363C2}" type="pres">
      <dgm:prSet presAssocID="{CD603F3C-E8AA-4F36-9B87-BD2A9C689926}" presName="spaceB" presStyleCnt="0"/>
      <dgm:spPr/>
    </dgm:pt>
  </dgm:ptLst>
  <dgm:cxnLst>
    <dgm:cxn modelId="{59E21ACE-0BC2-4ABD-92A8-D4344D422B8B}" srcId="{B2421D09-5CAC-4B8F-80AB-F74B8EA7A1FC}" destId="{8F32126B-95C0-4668-A2EC-29CF8479AA4C}" srcOrd="2" destOrd="0" parTransId="{8DC35E3F-06A1-468E-9DB9-ACC697B66115}" sibTransId="{E56F4952-419A-4C56-80FE-FF602C1D9317}"/>
    <dgm:cxn modelId="{4B8AD3AE-5EB8-46E0-BFD8-5358A878E698}" type="presOf" srcId="{AE78CCC3-BFCB-4B4B-B7DE-61578A6BE4FA}" destId="{21B5B320-293A-4840-A7B3-E353D474234C}" srcOrd="0" destOrd="0" presId="urn:microsoft.com/office/officeart/2005/8/layout/hProcess11"/>
    <dgm:cxn modelId="{B2B83CA9-2654-4B33-82BF-BAA85A0EA20A}" srcId="{B2421D09-5CAC-4B8F-80AB-F74B8EA7A1FC}" destId="{AE78CCC3-BFCB-4B4B-B7DE-61578A6BE4FA}" srcOrd="1" destOrd="0" parTransId="{1BE231CA-7D30-48C7-A588-53A515544BE4}" sibTransId="{1DE96B6C-8A4F-4904-93AD-6C2F4C90C34F}"/>
    <dgm:cxn modelId="{7C961CC4-73DE-421C-B5B8-401906EF21DB}" type="presOf" srcId="{CD603F3C-E8AA-4F36-9B87-BD2A9C689926}" destId="{A59037E3-88E4-4E52-BA71-C28072FA723A}" srcOrd="0" destOrd="0" presId="urn:microsoft.com/office/officeart/2005/8/layout/hProcess11"/>
    <dgm:cxn modelId="{18503015-40FB-4C10-A580-170606195192}" srcId="{B2421D09-5CAC-4B8F-80AB-F74B8EA7A1FC}" destId="{C9BB9C89-98F7-4D1B-9A7E-45899506F89B}" srcOrd="0" destOrd="0" parTransId="{D6249DE4-AF91-4405-9A4B-75660ED3A3C9}" sibTransId="{D7FBC01E-8E8E-4F72-8910-BC8674E3FB23}"/>
    <dgm:cxn modelId="{E7C23BD6-0E79-4C5D-89B2-60BF7EC409B2}" type="presOf" srcId="{8F32126B-95C0-4668-A2EC-29CF8479AA4C}" destId="{4C1E2074-C39A-4209-8DEA-A9796454BB25}" srcOrd="0" destOrd="0" presId="urn:microsoft.com/office/officeart/2005/8/layout/hProcess11"/>
    <dgm:cxn modelId="{57C804DB-82C2-4E3E-8F36-87F69A3FEB41}" type="presOf" srcId="{C9BB9C89-98F7-4D1B-9A7E-45899506F89B}" destId="{FE0E35B3-D843-4AB0-AB56-499C4BBDAB65}" srcOrd="0" destOrd="0" presId="urn:microsoft.com/office/officeart/2005/8/layout/hProcess11"/>
    <dgm:cxn modelId="{B4FACD19-EBC4-4B2B-82E1-16A4FB2892C0}" srcId="{B2421D09-5CAC-4B8F-80AB-F74B8EA7A1FC}" destId="{CD603F3C-E8AA-4F36-9B87-BD2A9C689926}" srcOrd="3" destOrd="0" parTransId="{3027F6DE-8AC8-49A1-A227-E1C2D830557B}" sibTransId="{C5B5975D-304D-41EC-A45C-6E1E130A1C91}"/>
    <dgm:cxn modelId="{D74C7158-E0DE-4A76-9D78-381AE517ED5F}" type="presOf" srcId="{B2421D09-5CAC-4B8F-80AB-F74B8EA7A1FC}" destId="{E249A3D5-D19D-4A7A-B7FC-70B8ABF15727}" srcOrd="0" destOrd="0" presId="urn:microsoft.com/office/officeart/2005/8/layout/hProcess11"/>
    <dgm:cxn modelId="{9DF3177D-C5CB-4D1F-861F-D280C732EE45}" type="presParOf" srcId="{E249A3D5-D19D-4A7A-B7FC-70B8ABF15727}" destId="{7BDEEE3F-A95D-40EC-9F6A-9972E7027A61}" srcOrd="0" destOrd="0" presId="urn:microsoft.com/office/officeart/2005/8/layout/hProcess11"/>
    <dgm:cxn modelId="{B4692E90-81BC-493F-9B59-263074CEDA38}" type="presParOf" srcId="{E249A3D5-D19D-4A7A-B7FC-70B8ABF15727}" destId="{252739AF-8ADC-4FCF-8E79-2B55BF43737A}" srcOrd="1" destOrd="0" presId="urn:microsoft.com/office/officeart/2005/8/layout/hProcess11"/>
    <dgm:cxn modelId="{93CFFDFF-BCAC-4481-A755-6BDB080DB98E}" type="presParOf" srcId="{252739AF-8ADC-4FCF-8E79-2B55BF43737A}" destId="{8CE10981-4A30-40DA-BF5A-22AC6415C24B}" srcOrd="0" destOrd="0" presId="urn:microsoft.com/office/officeart/2005/8/layout/hProcess11"/>
    <dgm:cxn modelId="{B4DC2C9E-0D56-47A7-8E45-5C95091EFDD7}" type="presParOf" srcId="{8CE10981-4A30-40DA-BF5A-22AC6415C24B}" destId="{FE0E35B3-D843-4AB0-AB56-499C4BBDAB65}" srcOrd="0" destOrd="0" presId="urn:microsoft.com/office/officeart/2005/8/layout/hProcess11"/>
    <dgm:cxn modelId="{67BBD6A3-07BB-4427-94A0-7021D4AFF098}" type="presParOf" srcId="{8CE10981-4A30-40DA-BF5A-22AC6415C24B}" destId="{1E56DF55-FA75-4F4D-A9A5-136A85027C48}" srcOrd="1" destOrd="0" presId="urn:microsoft.com/office/officeart/2005/8/layout/hProcess11"/>
    <dgm:cxn modelId="{115152D8-CB44-453B-9D90-61DA510AA597}" type="presParOf" srcId="{8CE10981-4A30-40DA-BF5A-22AC6415C24B}" destId="{0A76958A-515A-4C96-A2B2-408BE5DCFF13}" srcOrd="2" destOrd="0" presId="urn:microsoft.com/office/officeart/2005/8/layout/hProcess11"/>
    <dgm:cxn modelId="{DB8525BF-CC15-41BE-9225-708D18EA0221}" type="presParOf" srcId="{252739AF-8ADC-4FCF-8E79-2B55BF43737A}" destId="{F2575FE6-FA45-452C-BEED-EAFEECB11284}" srcOrd="1" destOrd="0" presId="urn:microsoft.com/office/officeart/2005/8/layout/hProcess11"/>
    <dgm:cxn modelId="{07B7B883-9F3C-45EF-8610-0062FD9B0370}" type="presParOf" srcId="{252739AF-8ADC-4FCF-8E79-2B55BF43737A}" destId="{003709AB-3D7A-4F67-A524-F812AE60FFC1}" srcOrd="2" destOrd="0" presId="urn:microsoft.com/office/officeart/2005/8/layout/hProcess11"/>
    <dgm:cxn modelId="{82EBB7EB-B324-4EA4-BCC3-F25A5CF69DC6}" type="presParOf" srcId="{003709AB-3D7A-4F67-A524-F812AE60FFC1}" destId="{21B5B320-293A-4840-A7B3-E353D474234C}" srcOrd="0" destOrd="0" presId="urn:microsoft.com/office/officeart/2005/8/layout/hProcess11"/>
    <dgm:cxn modelId="{F8C3CA6D-0F82-4373-B4E5-6196C009DCD7}" type="presParOf" srcId="{003709AB-3D7A-4F67-A524-F812AE60FFC1}" destId="{DFE889E0-E6F6-4803-AB20-3BF8F303F869}" srcOrd="1" destOrd="0" presId="urn:microsoft.com/office/officeart/2005/8/layout/hProcess11"/>
    <dgm:cxn modelId="{9B173FF2-EA8D-4980-AEF3-C13B732E2E52}" type="presParOf" srcId="{003709AB-3D7A-4F67-A524-F812AE60FFC1}" destId="{F32BB039-C4A1-4CFF-B17C-3E5EA0DC77DD}" srcOrd="2" destOrd="0" presId="urn:microsoft.com/office/officeart/2005/8/layout/hProcess11"/>
    <dgm:cxn modelId="{D5CEB538-7157-4704-959E-B04A6E3D4F32}" type="presParOf" srcId="{252739AF-8ADC-4FCF-8E79-2B55BF43737A}" destId="{F6AD92F5-F932-4B5E-B66D-85D0455063B3}" srcOrd="3" destOrd="0" presId="urn:microsoft.com/office/officeart/2005/8/layout/hProcess11"/>
    <dgm:cxn modelId="{5B11B3B1-54BB-4DD1-988B-DCC988C106AC}" type="presParOf" srcId="{252739AF-8ADC-4FCF-8E79-2B55BF43737A}" destId="{EC65DEE1-0D45-42E5-802A-5D605301F7E9}" srcOrd="4" destOrd="0" presId="urn:microsoft.com/office/officeart/2005/8/layout/hProcess11"/>
    <dgm:cxn modelId="{77C31950-98F8-4867-8E91-E1182A957ECB}" type="presParOf" srcId="{EC65DEE1-0D45-42E5-802A-5D605301F7E9}" destId="{4C1E2074-C39A-4209-8DEA-A9796454BB25}" srcOrd="0" destOrd="0" presId="urn:microsoft.com/office/officeart/2005/8/layout/hProcess11"/>
    <dgm:cxn modelId="{657E48DD-53FF-433C-90C6-7EE010F6CE08}" type="presParOf" srcId="{EC65DEE1-0D45-42E5-802A-5D605301F7E9}" destId="{34ECBB35-6214-41C4-A968-12CFECD80E84}" srcOrd="1" destOrd="0" presId="urn:microsoft.com/office/officeart/2005/8/layout/hProcess11"/>
    <dgm:cxn modelId="{48363E5E-A728-4DA4-AAA1-7C0C9BD09311}" type="presParOf" srcId="{EC65DEE1-0D45-42E5-802A-5D605301F7E9}" destId="{BF6B7272-9300-4A63-978F-5241F9111143}" srcOrd="2" destOrd="0" presId="urn:microsoft.com/office/officeart/2005/8/layout/hProcess11"/>
    <dgm:cxn modelId="{0E2F0253-32A6-4A7A-B28A-B5D86D9081A5}" type="presParOf" srcId="{252739AF-8ADC-4FCF-8E79-2B55BF43737A}" destId="{70811193-E088-4D42-B5B2-04754278C173}" srcOrd="5" destOrd="0" presId="urn:microsoft.com/office/officeart/2005/8/layout/hProcess11"/>
    <dgm:cxn modelId="{D085FF07-BEDA-47F0-A26C-29F34A34AD03}" type="presParOf" srcId="{252739AF-8ADC-4FCF-8E79-2B55BF43737A}" destId="{F641ADB2-CF67-4C16-B354-E7DF2A8E2ABA}" srcOrd="6" destOrd="0" presId="urn:microsoft.com/office/officeart/2005/8/layout/hProcess11"/>
    <dgm:cxn modelId="{9D868C43-7BC8-4CFE-838C-FE8BA70BC087}" type="presParOf" srcId="{F641ADB2-CF67-4C16-B354-E7DF2A8E2ABA}" destId="{A59037E3-88E4-4E52-BA71-C28072FA723A}" srcOrd="0" destOrd="0" presId="urn:microsoft.com/office/officeart/2005/8/layout/hProcess11"/>
    <dgm:cxn modelId="{6C479094-F36E-48F6-A6F2-5B188E3D0CEB}" type="presParOf" srcId="{F641ADB2-CF67-4C16-B354-E7DF2A8E2ABA}" destId="{D1D9774A-5D61-4A57-9C7C-0C1FABDE13EF}" srcOrd="1" destOrd="0" presId="urn:microsoft.com/office/officeart/2005/8/layout/hProcess11"/>
    <dgm:cxn modelId="{C7F0E39E-2EBC-4842-BB13-4C049DB39C53}" type="presParOf" srcId="{F641ADB2-CF67-4C16-B354-E7DF2A8E2ABA}" destId="{5923C693-FF30-4CD9-9FBF-B8EF0F5363C2}" srcOrd="2" destOrd="0" presId="urn:microsoft.com/office/officeart/2005/8/layout/hProcess11"/>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B2421D09-5CAC-4B8F-80AB-F74B8EA7A1FC}" type="doc">
      <dgm:prSet loTypeId="urn:microsoft.com/office/officeart/2005/8/layout/hProcess11" loCatId="process" qsTypeId="urn:microsoft.com/office/officeart/2005/8/quickstyle/simple1" qsCatId="simple" csTypeId="urn:microsoft.com/office/officeart/2005/8/colors/accent1_2" csCatId="accent1" phldr="1"/>
      <dgm:spPr/>
      <dgm:t>
        <a:bodyPr/>
        <a:lstStyle/>
        <a:p>
          <a:endParaRPr lang="zh-CN" altLang="en-US"/>
        </a:p>
      </dgm:t>
    </dgm:pt>
    <dgm:pt modelId="{C9BB9C89-98F7-4D1B-9A7E-45899506F89B}">
      <dgm:prSet custT="1"/>
      <dgm:spPr/>
      <dgm:t>
        <a:bodyPr/>
        <a:lstStyle/>
        <a:p>
          <a:pPr algn="ctr" rtl="0"/>
          <a:r>
            <a:rPr lang="zh-CN" altLang="en-US" sz="2000" b="1" dirty="0" smtClean="0">
              <a:solidFill>
                <a:schemeClr val="tx1"/>
              </a:solidFill>
            </a:rPr>
            <a:t>系统整体架构</a:t>
          </a:r>
          <a:endParaRPr lang="zh-CN" altLang="en-US" sz="2000" b="1" dirty="0">
            <a:solidFill>
              <a:schemeClr val="tx1"/>
            </a:solidFill>
          </a:endParaRPr>
        </a:p>
      </dgm:t>
    </dgm:pt>
    <dgm:pt modelId="{D6249DE4-AF91-4405-9A4B-75660ED3A3C9}" type="parTrans" cxnId="{18503015-40FB-4C10-A580-170606195192}">
      <dgm:prSet/>
      <dgm:spPr/>
      <dgm:t>
        <a:bodyPr/>
        <a:lstStyle/>
        <a:p>
          <a:endParaRPr lang="zh-CN" altLang="en-US"/>
        </a:p>
      </dgm:t>
    </dgm:pt>
    <dgm:pt modelId="{D7FBC01E-8E8E-4F72-8910-BC8674E3FB23}" type="sibTrans" cxnId="{18503015-40FB-4C10-A580-170606195192}">
      <dgm:prSet/>
      <dgm:spPr/>
      <dgm:t>
        <a:bodyPr/>
        <a:lstStyle/>
        <a:p>
          <a:endParaRPr lang="zh-CN" altLang="en-US"/>
        </a:p>
      </dgm:t>
    </dgm:pt>
    <dgm:pt modelId="{AE78CCC3-BFCB-4B4B-B7DE-61578A6BE4FA}">
      <dgm:prSet custT="1"/>
      <dgm:spPr/>
      <dgm:t>
        <a:bodyPr/>
        <a:lstStyle/>
        <a:p>
          <a:pPr rtl="0"/>
          <a:r>
            <a:rPr lang="zh-CN" altLang="en-US" sz="2400" b="1" dirty="0" smtClean="0">
              <a:solidFill>
                <a:srgbClr val="FF0000"/>
              </a:solidFill>
              <a:latin typeface="+mn-ea"/>
              <a:ea typeface="+mn-ea"/>
            </a:rPr>
            <a:t>评标</a:t>
          </a:r>
          <a:endParaRPr lang="en-US" sz="2400" b="1" dirty="0">
            <a:solidFill>
              <a:srgbClr val="FF0000"/>
            </a:solidFill>
            <a:latin typeface="+mn-ea"/>
            <a:ea typeface="+mn-ea"/>
          </a:endParaRPr>
        </a:p>
      </dgm:t>
    </dgm:pt>
    <dgm:pt modelId="{1BE231CA-7D30-48C7-A588-53A515544BE4}" type="parTrans" cxnId="{B2B83CA9-2654-4B33-82BF-BAA85A0EA20A}">
      <dgm:prSet/>
      <dgm:spPr/>
      <dgm:t>
        <a:bodyPr/>
        <a:lstStyle/>
        <a:p>
          <a:endParaRPr lang="zh-CN" altLang="en-US"/>
        </a:p>
      </dgm:t>
    </dgm:pt>
    <dgm:pt modelId="{1DE96B6C-8A4F-4904-93AD-6C2F4C90C34F}" type="sibTrans" cxnId="{B2B83CA9-2654-4B33-82BF-BAA85A0EA20A}">
      <dgm:prSet/>
      <dgm:spPr/>
      <dgm:t>
        <a:bodyPr/>
        <a:lstStyle/>
        <a:p>
          <a:endParaRPr lang="zh-CN" altLang="en-US"/>
        </a:p>
      </dgm:t>
    </dgm:pt>
    <dgm:pt modelId="{8F32126B-95C0-4668-A2EC-29CF8479AA4C}">
      <dgm:prSet custT="1"/>
      <dgm:spPr/>
      <dgm:t>
        <a:bodyPr/>
        <a:lstStyle/>
        <a:p>
          <a:pPr rtl="0"/>
          <a:r>
            <a:rPr lang="zh-CN" altLang="en-US" sz="2000" b="1" dirty="0" smtClean="0"/>
            <a:t>注意事项</a:t>
          </a:r>
          <a:endParaRPr lang="en-US" sz="2000" b="1" dirty="0"/>
        </a:p>
      </dgm:t>
    </dgm:pt>
    <dgm:pt modelId="{8DC35E3F-06A1-468E-9DB9-ACC697B66115}" type="parTrans" cxnId="{59E21ACE-0BC2-4ABD-92A8-D4344D422B8B}">
      <dgm:prSet/>
      <dgm:spPr/>
      <dgm:t>
        <a:bodyPr/>
        <a:lstStyle/>
        <a:p>
          <a:endParaRPr lang="zh-CN" altLang="en-US"/>
        </a:p>
      </dgm:t>
    </dgm:pt>
    <dgm:pt modelId="{E56F4952-419A-4C56-80FE-FF602C1D9317}" type="sibTrans" cxnId="{59E21ACE-0BC2-4ABD-92A8-D4344D422B8B}">
      <dgm:prSet/>
      <dgm:spPr/>
      <dgm:t>
        <a:bodyPr/>
        <a:lstStyle/>
        <a:p>
          <a:endParaRPr lang="zh-CN" altLang="en-US"/>
        </a:p>
      </dgm:t>
    </dgm:pt>
    <dgm:pt modelId="{CD603F3C-E8AA-4F36-9B87-BD2A9C689926}">
      <dgm:prSet/>
      <dgm:spPr/>
      <dgm:t>
        <a:bodyPr/>
        <a:lstStyle/>
        <a:p>
          <a:pPr rtl="0"/>
          <a:endParaRPr lang="zh-CN" b="1" dirty="0"/>
        </a:p>
      </dgm:t>
    </dgm:pt>
    <dgm:pt modelId="{3027F6DE-8AC8-49A1-A227-E1C2D830557B}" type="parTrans" cxnId="{B4FACD19-EBC4-4B2B-82E1-16A4FB2892C0}">
      <dgm:prSet/>
      <dgm:spPr/>
      <dgm:t>
        <a:bodyPr/>
        <a:lstStyle/>
        <a:p>
          <a:endParaRPr lang="zh-CN" altLang="en-US"/>
        </a:p>
      </dgm:t>
    </dgm:pt>
    <dgm:pt modelId="{C5B5975D-304D-41EC-A45C-6E1E130A1C91}" type="sibTrans" cxnId="{B4FACD19-EBC4-4B2B-82E1-16A4FB2892C0}">
      <dgm:prSet/>
      <dgm:spPr/>
      <dgm:t>
        <a:bodyPr/>
        <a:lstStyle/>
        <a:p>
          <a:endParaRPr lang="zh-CN" altLang="en-US"/>
        </a:p>
      </dgm:t>
    </dgm:pt>
    <dgm:pt modelId="{E249A3D5-D19D-4A7A-B7FC-70B8ABF15727}" type="pres">
      <dgm:prSet presAssocID="{B2421D09-5CAC-4B8F-80AB-F74B8EA7A1FC}" presName="Name0" presStyleCnt="0">
        <dgm:presLayoutVars>
          <dgm:dir/>
          <dgm:resizeHandles val="exact"/>
        </dgm:presLayoutVars>
      </dgm:prSet>
      <dgm:spPr/>
      <dgm:t>
        <a:bodyPr/>
        <a:lstStyle/>
        <a:p>
          <a:endParaRPr lang="zh-CN" altLang="en-US"/>
        </a:p>
      </dgm:t>
    </dgm:pt>
    <dgm:pt modelId="{7BDEEE3F-A95D-40EC-9F6A-9972E7027A61}" type="pres">
      <dgm:prSet presAssocID="{B2421D09-5CAC-4B8F-80AB-F74B8EA7A1FC}" presName="arrow" presStyleLbl="bgShp" presStyleIdx="0" presStyleCnt="1" custLinFactNeighborX="-1111"/>
      <dgm:spPr/>
    </dgm:pt>
    <dgm:pt modelId="{252739AF-8ADC-4FCF-8E79-2B55BF43737A}" type="pres">
      <dgm:prSet presAssocID="{B2421D09-5CAC-4B8F-80AB-F74B8EA7A1FC}" presName="points" presStyleCnt="0"/>
      <dgm:spPr/>
    </dgm:pt>
    <dgm:pt modelId="{8CE10981-4A30-40DA-BF5A-22AC6415C24B}" type="pres">
      <dgm:prSet presAssocID="{C9BB9C89-98F7-4D1B-9A7E-45899506F89B}" presName="compositeA" presStyleCnt="0"/>
      <dgm:spPr/>
    </dgm:pt>
    <dgm:pt modelId="{FE0E35B3-D843-4AB0-AB56-499C4BBDAB65}" type="pres">
      <dgm:prSet presAssocID="{C9BB9C89-98F7-4D1B-9A7E-45899506F89B}" presName="textA" presStyleLbl="revTx" presStyleIdx="0" presStyleCnt="4" custScaleX="207230" custScaleY="69388" custLinFactNeighborX="55003" custLinFactNeighborY="28061">
        <dgm:presLayoutVars>
          <dgm:bulletEnabled val="1"/>
        </dgm:presLayoutVars>
      </dgm:prSet>
      <dgm:spPr/>
      <dgm:t>
        <a:bodyPr/>
        <a:lstStyle/>
        <a:p>
          <a:endParaRPr lang="zh-CN" altLang="en-US"/>
        </a:p>
      </dgm:t>
    </dgm:pt>
    <dgm:pt modelId="{1E56DF55-FA75-4F4D-A9A5-136A85027C48}" type="pres">
      <dgm:prSet presAssocID="{C9BB9C89-98F7-4D1B-9A7E-45899506F89B}" presName="circleA" presStyleLbl="node1" presStyleIdx="0" presStyleCnt="4" custLinFactX="209655" custLinFactNeighborX="300000" custLinFactNeighborY="31029"/>
      <dgm:spPr/>
      <dgm:t>
        <a:bodyPr/>
        <a:lstStyle/>
        <a:p>
          <a:endParaRPr lang="zh-CN" altLang="en-US"/>
        </a:p>
      </dgm:t>
    </dgm:pt>
    <dgm:pt modelId="{0A76958A-515A-4C96-A2B2-408BE5DCFF13}" type="pres">
      <dgm:prSet presAssocID="{C9BB9C89-98F7-4D1B-9A7E-45899506F89B}" presName="spaceA" presStyleCnt="0"/>
      <dgm:spPr/>
    </dgm:pt>
    <dgm:pt modelId="{F2575FE6-FA45-452C-BEED-EAFEECB11284}" type="pres">
      <dgm:prSet presAssocID="{D7FBC01E-8E8E-4F72-8910-BC8674E3FB23}" presName="space" presStyleCnt="0"/>
      <dgm:spPr/>
    </dgm:pt>
    <dgm:pt modelId="{003709AB-3D7A-4F67-A524-F812AE60FFC1}" type="pres">
      <dgm:prSet presAssocID="{AE78CCC3-BFCB-4B4B-B7DE-61578A6BE4FA}" presName="compositeB" presStyleCnt="0"/>
      <dgm:spPr/>
    </dgm:pt>
    <dgm:pt modelId="{21B5B320-293A-4840-A7B3-E353D474234C}" type="pres">
      <dgm:prSet presAssocID="{AE78CCC3-BFCB-4B4B-B7DE-61578A6BE4FA}" presName="textB" presStyleLbl="revTx" presStyleIdx="1" presStyleCnt="4" custScaleX="208709" custScaleY="73215" custLinFactNeighborX="9183" custLinFactNeighborY="-23416">
        <dgm:presLayoutVars>
          <dgm:bulletEnabled val="1"/>
        </dgm:presLayoutVars>
      </dgm:prSet>
      <dgm:spPr/>
      <dgm:t>
        <a:bodyPr/>
        <a:lstStyle/>
        <a:p>
          <a:endParaRPr lang="zh-CN" altLang="en-US"/>
        </a:p>
      </dgm:t>
    </dgm:pt>
    <dgm:pt modelId="{DFE889E0-E6F6-4803-AB20-3BF8F303F869}" type="pres">
      <dgm:prSet presAssocID="{AE78CCC3-BFCB-4B4B-B7DE-61578A6BE4FA}" presName="circleB" presStyleLbl="node1" presStyleIdx="1" presStyleCnt="4" custLinFactX="-200000" custLinFactNeighborX="-218049" custLinFactNeighborY="-29223"/>
      <dgm:spPr/>
    </dgm:pt>
    <dgm:pt modelId="{F32BB039-C4A1-4CFF-B17C-3E5EA0DC77DD}" type="pres">
      <dgm:prSet presAssocID="{AE78CCC3-BFCB-4B4B-B7DE-61578A6BE4FA}" presName="spaceB" presStyleCnt="0"/>
      <dgm:spPr/>
    </dgm:pt>
    <dgm:pt modelId="{F6AD92F5-F932-4B5E-B66D-85D0455063B3}" type="pres">
      <dgm:prSet presAssocID="{1DE96B6C-8A4F-4904-93AD-6C2F4C90C34F}" presName="space" presStyleCnt="0"/>
      <dgm:spPr/>
    </dgm:pt>
    <dgm:pt modelId="{EC65DEE1-0D45-42E5-802A-5D605301F7E9}" type="pres">
      <dgm:prSet presAssocID="{8F32126B-95C0-4668-A2EC-29CF8479AA4C}" presName="compositeA" presStyleCnt="0"/>
      <dgm:spPr/>
    </dgm:pt>
    <dgm:pt modelId="{4C1E2074-C39A-4209-8DEA-A9796454BB25}" type="pres">
      <dgm:prSet presAssocID="{8F32126B-95C0-4668-A2EC-29CF8479AA4C}" presName="textA" presStyleLbl="revTx" presStyleIdx="2" presStyleCnt="4" custScaleX="147083" custScaleY="49694" custLinFactNeighborX="73507" custLinFactNeighborY="44872">
        <dgm:presLayoutVars>
          <dgm:bulletEnabled val="1"/>
        </dgm:presLayoutVars>
      </dgm:prSet>
      <dgm:spPr/>
      <dgm:t>
        <a:bodyPr/>
        <a:lstStyle/>
        <a:p>
          <a:endParaRPr lang="zh-CN" altLang="en-US"/>
        </a:p>
      </dgm:t>
    </dgm:pt>
    <dgm:pt modelId="{34ECBB35-6214-41C4-A968-12CFECD80E84}" type="pres">
      <dgm:prSet presAssocID="{8F32126B-95C0-4668-A2EC-29CF8479AA4C}" presName="circleA" presStyleLbl="node1" presStyleIdx="2" presStyleCnt="4" custLinFactX="-41823" custLinFactNeighborX="-100000" custLinFactNeighborY="51327"/>
      <dgm:spPr/>
    </dgm:pt>
    <dgm:pt modelId="{BF6B7272-9300-4A63-978F-5241F9111143}" type="pres">
      <dgm:prSet presAssocID="{8F32126B-95C0-4668-A2EC-29CF8479AA4C}" presName="spaceA" presStyleCnt="0"/>
      <dgm:spPr/>
    </dgm:pt>
    <dgm:pt modelId="{70811193-E088-4D42-B5B2-04754278C173}" type="pres">
      <dgm:prSet presAssocID="{E56F4952-419A-4C56-80FE-FF602C1D9317}" presName="space" presStyleCnt="0"/>
      <dgm:spPr/>
    </dgm:pt>
    <dgm:pt modelId="{F641ADB2-CF67-4C16-B354-E7DF2A8E2ABA}" type="pres">
      <dgm:prSet presAssocID="{CD603F3C-E8AA-4F36-9B87-BD2A9C689926}" presName="compositeB" presStyleCnt="0"/>
      <dgm:spPr/>
    </dgm:pt>
    <dgm:pt modelId="{A59037E3-88E4-4E52-BA71-C28072FA723A}" type="pres">
      <dgm:prSet presAssocID="{CD603F3C-E8AA-4F36-9B87-BD2A9C689926}" presName="textB" presStyleLbl="revTx" presStyleIdx="3" presStyleCnt="4">
        <dgm:presLayoutVars>
          <dgm:bulletEnabled val="1"/>
        </dgm:presLayoutVars>
      </dgm:prSet>
      <dgm:spPr/>
      <dgm:t>
        <a:bodyPr/>
        <a:lstStyle/>
        <a:p>
          <a:endParaRPr lang="zh-CN" altLang="en-US"/>
        </a:p>
      </dgm:t>
    </dgm:pt>
    <dgm:pt modelId="{D1D9774A-5D61-4A57-9C7C-0C1FABDE13EF}" type="pres">
      <dgm:prSet presAssocID="{CD603F3C-E8AA-4F36-9B87-BD2A9C689926}" presName="circleB" presStyleLbl="node1" presStyleIdx="3" presStyleCnt="4" custLinFactX="-3088" custLinFactNeighborX="-100000"/>
      <dgm:spPr/>
    </dgm:pt>
    <dgm:pt modelId="{5923C693-FF30-4CD9-9FBF-B8EF0F5363C2}" type="pres">
      <dgm:prSet presAssocID="{CD603F3C-E8AA-4F36-9B87-BD2A9C689926}" presName="spaceB" presStyleCnt="0"/>
      <dgm:spPr/>
    </dgm:pt>
  </dgm:ptLst>
  <dgm:cxnLst>
    <dgm:cxn modelId="{668778AE-DEBD-419E-B6F9-9608A40F2560}" type="presOf" srcId="{8F32126B-95C0-4668-A2EC-29CF8479AA4C}" destId="{4C1E2074-C39A-4209-8DEA-A9796454BB25}" srcOrd="0" destOrd="0" presId="urn:microsoft.com/office/officeart/2005/8/layout/hProcess11"/>
    <dgm:cxn modelId="{59E21ACE-0BC2-4ABD-92A8-D4344D422B8B}" srcId="{B2421D09-5CAC-4B8F-80AB-F74B8EA7A1FC}" destId="{8F32126B-95C0-4668-A2EC-29CF8479AA4C}" srcOrd="2" destOrd="0" parTransId="{8DC35E3F-06A1-468E-9DB9-ACC697B66115}" sibTransId="{E56F4952-419A-4C56-80FE-FF602C1D9317}"/>
    <dgm:cxn modelId="{B2B83CA9-2654-4B33-82BF-BAA85A0EA20A}" srcId="{B2421D09-5CAC-4B8F-80AB-F74B8EA7A1FC}" destId="{AE78CCC3-BFCB-4B4B-B7DE-61578A6BE4FA}" srcOrd="1" destOrd="0" parTransId="{1BE231CA-7D30-48C7-A588-53A515544BE4}" sibTransId="{1DE96B6C-8A4F-4904-93AD-6C2F4C90C34F}"/>
    <dgm:cxn modelId="{18503015-40FB-4C10-A580-170606195192}" srcId="{B2421D09-5CAC-4B8F-80AB-F74B8EA7A1FC}" destId="{C9BB9C89-98F7-4D1B-9A7E-45899506F89B}" srcOrd="0" destOrd="0" parTransId="{D6249DE4-AF91-4405-9A4B-75660ED3A3C9}" sibTransId="{D7FBC01E-8E8E-4F72-8910-BC8674E3FB23}"/>
    <dgm:cxn modelId="{318F5964-836F-4164-A537-ACD8B5B12FA6}" type="presOf" srcId="{CD603F3C-E8AA-4F36-9B87-BD2A9C689926}" destId="{A59037E3-88E4-4E52-BA71-C28072FA723A}" srcOrd="0" destOrd="0" presId="urn:microsoft.com/office/officeart/2005/8/layout/hProcess11"/>
    <dgm:cxn modelId="{C9F1F098-361E-44AA-BC51-5314E9A48E35}" type="presOf" srcId="{B2421D09-5CAC-4B8F-80AB-F74B8EA7A1FC}" destId="{E249A3D5-D19D-4A7A-B7FC-70B8ABF15727}" srcOrd="0" destOrd="0" presId="urn:microsoft.com/office/officeart/2005/8/layout/hProcess11"/>
    <dgm:cxn modelId="{6B92B161-F6C8-40D7-84CC-064636FA51A4}" type="presOf" srcId="{AE78CCC3-BFCB-4B4B-B7DE-61578A6BE4FA}" destId="{21B5B320-293A-4840-A7B3-E353D474234C}" srcOrd="0" destOrd="0" presId="urn:microsoft.com/office/officeart/2005/8/layout/hProcess11"/>
    <dgm:cxn modelId="{119C7E60-9075-4670-A57A-9EE92938FD67}" type="presOf" srcId="{C9BB9C89-98F7-4D1B-9A7E-45899506F89B}" destId="{FE0E35B3-D843-4AB0-AB56-499C4BBDAB65}" srcOrd="0" destOrd="0" presId="urn:microsoft.com/office/officeart/2005/8/layout/hProcess11"/>
    <dgm:cxn modelId="{B4FACD19-EBC4-4B2B-82E1-16A4FB2892C0}" srcId="{B2421D09-5CAC-4B8F-80AB-F74B8EA7A1FC}" destId="{CD603F3C-E8AA-4F36-9B87-BD2A9C689926}" srcOrd="3" destOrd="0" parTransId="{3027F6DE-8AC8-49A1-A227-E1C2D830557B}" sibTransId="{C5B5975D-304D-41EC-A45C-6E1E130A1C91}"/>
    <dgm:cxn modelId="{C124C9E7-347C-42C5-B60D-BA33820A178A}" type="presParOf" srcId="{E249A3D5-D19D-4A7A-B7FC-70B8ABF15727}" destId="{7BDEEE3F-A95D-40EC-9F6A-9972E7027A61}" srcOrd="0" destOrd="0" presId="urn:microsoft.com/office/officeart/2005/8/layout/hProcess11"/>
    <dgm:cxn modelId="{BCEAA478-558D-4AA5-9D9B-203019A40044}" type="presParOf" srcId="{E249A3D5-D19D-4A7A-B7FC-70B8ABF15727}" destId="{252739AF-8ADC-4FCF-8E79-2B55BF43737A}" srcOrd="1" destOrd="0" presId="urn:microsoft.com/office/officeart/2005/8/layout/hProcess11"/>
    <dgm:cxn modelId="{136418F5-3ED1-4D93-B523-9595A159BE5C}" type="presParOf" srcId="{252739AF-8ADC-4FCF-8E79-2B55BF43737A}" destId="{8CE10981-4A30-40DA-BF5A-22AC6415C24B}" srcOrd="0" destOrd="0" presId="urn:microsoft.com/office/officeart/2005/8/layout/hProcess11"/>
    <dgm:cxn modelId="{D5FD1147-333C-406F-B7A9-13EC5F373E3A}" type="presParOf" srcId="{8CE10981-4A30-40DA-BF5A-22AC6415C24B}" destId="{FE0E35B3-D843-4AB0-AB56-499C4BBDAB65}" srcOrd="0" destOrd="0" presId="urn:microsoft.com/office/officeart/2005/8/layout/hProcess11"/>
    <dgm:cxn modelId="{3F7568E2-FB80-4679-8A3A-C7E08DFD76AF}" type="presParOf" srcId="{8CE10981-4A30-40DA-BF5A-22AC6415C24B}" destId="{1E56DF55-FA75-4F4D-A9A5-136A85027C48}" srcOrd="1" destOrd="0" presId="urn:microsoft.com/office/officeart/2005/8/layout/hProcess11"/>
    <dgm:cxn modelId="{44402539-9326-4142-B49F-4B3CC7D71A66}" type="presParOf" srcId="{8CE10981-4A30-40DA-BF5A-22AC6415C24B}" destId="{0A76958A-515A-4C96-A2B2-408BE5DCFF13}" srcOrd="2" destOrd="0" presId="urn:microsoft.com/office/officeart/2005/8/layout/hProcess11"/>
    <dgm:cxn modelId="{9C156B87-40A6-44C5-8B39-53B40A6B8D09}" type="presParOf" srcId="{252739AF-8ADC-4FCF-8E79-2B55BF43737A}" destId="{F2575FE6-FA45-452C-BEED-EAFEECB11284}" srcOrd="1" destOrd="0" presId="urn:microsoft.com/office/officeart/2005/8/layout/hProcess11"/>
    <dgm:cxn modelId="{EE50DFEA-1DB0-4882-98D2-89874E824B88}" type="presParOf" srcId="{252739AF-8ADC-4FCF-8E79-2B55BF43737A}" destId="{003709AB-3D7A-4F67-A524-F812AE60FFC1}" srcOrd="2" destOrd="0" presId="urn:microsoft.com/office/officeart/2005/8/layout/hProcess11"/>
    <dgm:cxn modelId="{BC160546-DBDA-4567-916E-BAEB9D920225}" type="presParOf" srcId="{003709AB-3D7A-4F67-A524-F812AE60FFC1}" destId="{21B5B320-293A-4840-A7B3-E353D474234C}" srcOrd="0" destOrd="0" presId="urn:microsoft.com/office/officeart/2005/8/layout/hProcess11"/>
    <dgm:cxn modelId="{E4C43C28-75AB-42E9-9D84-5ADA3DCFDDC2}" type="presParOf" srcId="{003709AB-3D7A-4F67-A524-F812AE60FFC1}" destId="{DFE889E0-E6F6-4803-AB20-3BF8F303F869}" srcOrd="1" destOrd="0" presId="urn:microsoft.com/office/officeart/2005/8/layout/hProcess11"/>
    <dgm:cxn modelId="{AB6553D1-8BFB-4018-91FF-70EDAB03F540}" type="presParOf" srcId="{003709AB-3D7A-4F67-A524-F812AE60FFC1}" destId="{F32BB039-C4A1-4CFF-B17C-3E5EA0DC77DD}" srcOrd="2" destOrd="0" presId="urn:microsoft.com/office/officeart/2005/8/layout/hProcess11"/>
    <dgm:cxn modelId="{874B5871-2093-4DF2-82F5-49179B94B3EC}" type="presParOf" srcId="{252739AF-8ADC-4FCF-8E79-2B55BF43737A}" destId="{F6AD92F5-F932-4B5E-B66D-85D0455063B3}" srcOrd="3" destOrd="0" presId="urn:microsoft.com/office/officeart/2005/8/layout/hProcess11"/>
    <dgm:cxn modelId="{DE140387-6FC6-438E-BA7F-ADA401257095}" type="presParOf" srcId="{252739AF-8ADC-4FCF-8E79-2B55BF43737A}" destId="{EC65DEE1-0D45-42E5-802A-5D605301F7E9}" srcOrd="4" destOrd="0" presId="urn:microsoft.com/office/officeart/2005/8/layout/hProcess11"/>
    <dgm:cxn modelId="{A5BE1F1F-C958-437E-8103-6E20C6350937}" type="presParOf" srcId="{EC65DEE1-0D45-42E5-802A-5D605301F7E9}" destId="{4C1E2074-C39A-4209-8DEA-A9796454BB25}" srcOrd="0" destOrd="0" presId="urn:microsoft.com/office/officeart/2005/8/layout/hProcess11"/>
    <dgm:cxn modelId="{A40003E1-F2D5-4B55-9604-B9A55BADA791}" type="presParOf" srcId="{EC65DEE1-0D45-42E5-802A-5D605301F7E9}" destId="{34ECBB35-6214-41C4-A968-12CFECD80E84}" srcOrd="1" destOrd="0" presId="urn:microsoft.com/office/officeart/2005/8/layout/hProcess11"/>
    <dgm:cxn modelId="{7F0B5087-C995-4F87-914B-DCB2D5F0AA9D}" type="presParOf" srcId="{EC65DEE1-0D45-42E5-802A-5D605301F7E9}" destId="{BF6B7272-9300-4A63-978F-5241F9111143}" srcOrd="2" destOrd="0" presId="urn:microsoft.com/office/officeart/2005/8/layout/hProcess11"/>
    <dgm:cxn modelId="{7C43839A-E7EE-46F1-A328-4BE9EED28489}" type="presParOf" srcId="{252739AF-8ADC-4FCF-8E79-2B55BF43737A}" destId="{70811193-E088-4D42-B5B2-04754278C173}" srcOrd="5" destOrd="0" presId="urn:microsoft.com/office/officeart/2005/8/layout/hProcess11"/>
    <dgm:cxn modelId="{E2C35F46-665B-4494-A2BE-3D9E892CA717}" type="presParOf" srcId="{252739AF-8ADC-4FCF-8E79-2B55BF43737A}" destId="{F641ADB2-CF67-4C16-B354-E7DF2A8E2ABA}" srcOrd="6" destOrd="0" presId="urn:microsoft.com/office/officeart/2005/8/layout/hProcess11"/>
    <dgm:cxn modelId="{55818807-A255-4785-AF86-2A68623EC739}" type="presParOf" srcId="{F641ADB2-CF67-4C16-B354-E7DF2A8E2ABA}" destId="{A59037E3-88E4-4E52-BA71-C28072FA723A}" srcOrd="0" destOrd="0" presId="urn:microsoft.com/office/officeart/2005/8/layout/hProcess11"/>
    <dgm:cxn modelId="{563B1995-696F-42BE-A36E-89BF7979E6BD}" type="presParOf" srcId="{F641ADB2-CF67-4C16-B354-E7DF2A8E2ABA}" destId="{D1D9774A-5D61-4A57-9C7C-0C1FABDE13EF}" srcOrd="1" destOrd="0" presId="urn:microsoft.com/office/officeart/2005/8/layout/hProcess11"/>
    <dgm:cxn modelId="{6C5C6099-269F-4245-A0D7-7EEB521D9E20}" type="presParOf" srcId="{F641ADB2-CF67-4C16-B354-E7DF2A8E2ABA}" destId="{5923C693-FF30-4CD9-9FBF-B8EF0F5363C2}" srcOrd="2" destOrd="0" presId="urn:microsoft.com/office/officeart/2005/8/layout/hProcess11"/>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B2421D09-5CAC-4B8F-80AB-F74B8EA7A1FC}" type="doc">
      <dgm:prSet loTypeId="urn:microsoft.com/office/officeart/2005/8/layout/hProcess11" loCatId="process" qsTypeId="urn:microsoft.com/office/officeart/2005/8/quickstyle/simple1" qsCatId="simple" csTypeId="urn:microsoft.com/office/officeart/2005/8/colors/accent1_2" csCatId="accent1" phldr="1"/>
      <dgm:spPr/>
      <dgm:t>
        <a:bodyPr/>
        <a:lstStyle/>
        <a:p>
          <a:endParaRPr lang="zh-CN" altLang="en-US"/>
        </a:p>
      </dgm:t>
    </dgm:pt>
    <dgm:pt modelId="{C9BB9C89-98F7-4D1B-9A7E-45899506F89B}">
      <dgm:prSet custT="1"/>
      <dgm:spPr/>
      <dgm:t>
        <a:bodyPr/>
        <a:lstStyle/>
        <a:p>
          <a:pPr algn="ctr" rtl="0"/>
          <a:r>
            <a:rPr lang="zh-CN" altLang="en-US" sz="2000" b="1" dirty="0" smtClean="0">
              <a:solidFill>
                <a:schemeClr val="tx1"/>
              </a:solidFill>
            </a:rPr>
            <a:t>系统整体架构</a:t>
          </a:r>
          <a:endParaRPr lang="zh-CN" altLang="en-US" sz="2000" b="1" dirty="0">
            <a:solidFill>
              <a:schemeClr val="tx1"/>
            </a:solidFill>
          </a:endParaRPr>
        </a:p>
      </dgm:t>
    </dgm:pt>
    <dgm:pt modelId="{D6249DE4-AF91-4405-9A4B-75660ED3A3C9}" type="parTrans" cxnId="{18503015-40FB-4C10-A580-170606195192}">
      <dgm:prSet/>
      <dgm:spPr/>
      <dgm:t>
        <a:bodyPr/>
        <a:lstStyle/>
        <a:p>
          <a:endParaRPr lang="zh-CN" altLang="en-US"/>
        </a:p>
      </dgm:t>
    </dgm:pt>
    <dgm:pt modelId="{D7FBC01E-8E8E-4F72-8910-BC8674E3FB23}" type="sibTrans" cxnId="{18503015-40FB-4C10-A580-170606195192}">
      <dgm:prSet/>
      <dgm:spPr/>
      <dgm:t>
        <a:bodyPr/>
        <a:lstStyle/>
        <a:p>
          <a:endParaRPr lang="zh-CN" altLang="en-US"/>
        </a:p>
      </dgm:t>
    </dgm:pt>
    <dgm:pt modelId="{AE78CCC3-BFCB-4B4B-B7DE-61578A6BE4FA}">
      <dgm:prSet custT="1"/>
      <dgm:spPr/>
      <dgm:t>
        <a:bodyPr/>
        <a:lstStyle/>
        <a:p>
          <a:pPr rtl="0"/>
          <a:r>
            <a:rPr lang="zh-CN" altLang="en-US" sz="2000" b="1" dirty="0" smtClean="0">
              <a:latin typeface="+mn-ea"/>
              <a:ea typeface="+mn-ea"/>
            </a:rPr>
            <a:t>评标</a:t>
          </a:r>
          <a:endParaRPr lang="en-US" sz="2000" b="1" dirty="0">
            <a:latin typeface="+mn-ea"/>
            <a:ea typeface="+mn-ea"/>
          </a:endParaRPr>
        </a:p>
      </dgm:t>
    </dgm:pt>
    <dgm:pt modelId="{1BE231CA-7D30-48C7-A588-53A515544BE4}" type="parTrans" cxnId="{B2B83CA9-2654-4B33-82BF-BAA85A0EA20A}">
      <dgm:prSet/>
      <dgm:spPr/>
      <dgm:t>
        <a:bodyPr/>
        <a:lstStyle/>
        <a:p>
          <a:endParaRPr lang="zh-CN" altLang="en-US"/>
        </a:p>
      </dgm:t>
    </dgm:pt>
    <dgm:pt modelId="{1DE96B6C-8A4F-4904-93AD-6C2F4C90C34F}" type="sibTrans" cxnId="{B2B83CA9-2654-4B33-82BF-BAA85A0EA20A}">
      <dgm:prSet/>
      <dgm:spPr/>
      <dgm:t>
        <a:bodyPr/>
        <a:lstStyle/>
        <a:p>
          <a:endParaRPr lang="zh-CN" altLang="en-US"/>
        </a:p>
      </dgm:t>
    </dgm:pt>
    <dgm:pt modelId="{8F32126B-95C0-4668-A2EC-29CF8479AA4C}">
      <dgm:prSet custT="1"/>
      <dgm:spPr/>
      <dgm:t>
        <a:bodyPr/>
        <a:lstStyle/>
        <a:p>
          <a:pPr rtl="0"/>
          <a:r>
            <a:rPr lang="zh-CN" altLang="en-US" sz="2400" b="1" dirty="0" smtClean="0">
              <a:solidFill>
                <a:srgbClr val="FF0000"/>
              </a:solidFill>
            </a:rPr>
            <a:t>注意事项</a:t>
          </a:r>
          <a:endParaRPr lang="en-US" sz="2400" b="1" dirty="0">
            <a:solidFill>
              <a:srgbClr val="FF0000"/>
            </a:solidFill>
          </a:endParaRPr>
        </a:p>
      </dgm:t>
    </dgm:pt>
    <dgm:pt modelId="{8DC35E3F-06A1-468E-9DB9-ACC697B66115}" type="parTrans" cxnId="{59E21ACE-0BC2-4ABD-92A8-D4344D422B8B}">
      <dgm:prSet/>
      <dgm:spPr/>
      <dgm:t>
        <a:bodyPr/>
        <a:lstStyle/>
        <a:p>
          <a:endParaRPr lang="zh-CN" altLang="en-US"/>
        </a:p>
      </dgm:t>
    </dgm:pt>
    <dgm:pt modelId="{E56F4952-419A-4C56-80FE-FF602C1D9317}" type="sibTrans" cxnId="{59E21ACE-0BC2-4ABD-92A8-D4344D422B8B}">
      <dgm:prSet/>
      <dgm:spPr/>
      <dgm:t>
        <a:bodyPr/>
        <a:lstStyle/>
        <a:p>
          <a:endParaRPr lang="zh-CN" altLang="en-US"/>
        </a:p>
      </dgm:t>
    </dgm:pt>
    <dgm:pt modelId="{CD603F3C-E8AA-4F36-9B87-BD2A9C689926}">
      <dgm:prSet/>
      <dgm:spPr/>
      <dgm:t>
        <a:bodyPr/>
        <a:lstStyle/>
        <a:p>
          <a:pPr rtl="0"/>
          <a:endParaRPr lang="zh-CN" b="1" dirty="0"/>
        </a:p>
      </dgm:t>
    </dgm:pt>
    <dgm:pt modelId="{3027F6DE-8AC8-49A1-A227-E1C2D830557B}" type="parTrans" cxnId="{B4FACD19-EBC4-4B2B-82E1-16A4FB2892C0}">
      <dgm:prSet/>
      <dgm:spPr/>
      <dgm:t>
        <a:bodyPr/>
        <a:lstStyle/>
        <a:p>
          <a:endParaRPr lang="zh-CN" altLang="en-US"/>
        </a:p>
      </dgm:t>
    </dgm:pt>
    <dgm:pt modelId="{C5B5975D-304D-41EC-A45C-6E1E130A1C91}" type="sibTrans" cxnId="{B4FACD19-EBC4-4B2B-82E1-16A4FB2892C0}">
      <dgm:prSet/>
      <dgm:spPr/>
      <dgm:t>
        <a:bodyPr/>
        <a:lstStyle/>
        <a:p>
          <a:endParaRPr lang="zh-CN" altLang="en-US"/>
        </a:p>
      </dgm:t>
    </dgm:pt>
    <dgm:pt modelId="{E249A3D5-D19D-4A7A-B7FC-70B8ABF15727}" type="pres">
      <dgm:prSet presAssocID="{B2421D09-5CAC-4B8F-80AB-F74B8EA7A1FC}" presName="Name0" presStyleCnt="0">
        <dgm:presLayoutVars>
          <dgm:dir/>
          <dgm:resizeHandles val="exact"/>
        </dgm:presLayoutVars>
      </dgm:prSet>
      <dgm:spPr/>
      <dgm:t>
        <a:bodyPr/>
        <a:lstStyle/>
        <a:p>
          <a:endParaRPr lang="zh-CN" altLang="en-US"/>
        </a:p>
      </dgm:t>
    </dgm:pt>
    <dgm:pt modelId="{7BDEEE3F-A95D-40EC-9F6A-9972E7027A61}" type="pres">
      <dgm:prSet presAssocID="{B2421D09-5CAC-4B8F-80AB-F74B8EA7A1FC}" presName="arrow" presStyleLbl="bgShp" presStyleIdx="0" presStyleCnt="1" custLinFactNeighborX="-1111"/>
      <dgm:spPr/>
    </dgm:pt>
    <dgm:pt modelId="{252739AF-8ADC-4FCF-8E79-2B55BF43737A}" type="pres">
      <dgm:prSet presAssocID="{B2421D09-5CAC-4B8F-80AB-F74B8EA7A1FC}" presName="points" presStyleCnt="0"/>
      <dgm:spPr/>
    </dgm:pt>
    <dgm:pt modelId="{8CE10981-4A30-40DA-BF5A-22AC6415C24B}" type="pres">
      <dgm:prSet presAssocID="{C9BB9C89-98F7-4D1B-9A7E-45899506F89B}" presName="compositeA" presStyleCnt="0"/>
      <dgm:spPr/>
    </dgm:pt>
    <dgm:pt modelId="{FE0E35B3-D843-4AB0-AB56-499C4BBDAB65}" type="pres">
      <dgm:prSet presAssocID="{C9BB9C89-98F7-4D1B-9A7E-45899506F89B}" presName="textA" presStyleLbl="revTx" presStyleIdx="0" presStyleCnt="4" custScaleX="157739" custScaleY="69388" custLinFactNeighborX="55003" custLinFactNeighborY="28061">
        <dgm:presLayoutVars>
          <dgm:bulletEnabled val="1"/>
        </dgm:presLayoutVars>
      </dgm:prSet>
      <dgm:spPr/>
      <dgm:t>
        <a:bodyPr/>
        <a:lstStyle/>
        <a:p>
          <a:endParaRPr lang="zh-CN" altLang="en-US"/>
        </a:p>
      </dgm:t>
    </dgm:pt>
    <dgm:pt modelId="{1E56DF55-FA75-4F4D-A9A5-136A85027C48}" type="pres">
      <dgm:prSet presAssocID="{C9BB9C89-98F7-4D1B-9A7E-45899506F89B}" presName="circleA" presStyleLbl="node1" presStyleIdx="0" presStyleCnt="4" custLinFactX="200000" custLinFactNeighborX="281987" custLinFactNeighborY="31029"/>
      <dgm:spPr/>
      <dgm:t>
        <a:bodyPr/>
        <a:lstStyle/>
        <a:p>
          <a:endParaRPr lang="zh-CN" altLang="en-US"/>
        </a:p>
      </dgm:t>
    </dgm:pt>
    <dgm:pt modelId="{0A76958A-515A-4C96-A2B2-408BE5DCFF13}" type="pres">
      <dgm:prSet presAssocID="{C9BB9C89-98F7-4D1B-9A7E-45899506F89B}" presName="spaceA" presStyleCnt="0"/>
      <dgm:spPr/>
    </dgm:pt>
    <dgm:pt modelId="{F2575FE6-FA45-452C-BEED-EAFEECB11284}" type="pres">
      <dgm:prSet presAssocID="{D7FBC01E-8E8E-4F72-8910-BC8674E3FB23}" presName="space" presStyleCnt="0"/>
      <dgm:spPr/>
    </dgm:pt>
    <dgm:pt modelId="{003709AB-3D7A-4F67-A524-F812AE60FFC1}" type="pres">
      <dgm:prSet presAssocID="{AE78CCC3-BFCB-4B4B-B7DE-61578A6BE4FA}" presName="compositeB" presStyleCnt="0"/>
      <dgm:spPr/>
    </dgm:pt>
    <dgm:pt modelId="{21B5B320-293A-4840-A7B3-E353D474234C}" type="pres">
      <dgm:prSet presAssocID="{AE78CCC3-BFCB-4B4B-B7DE-61578A6BE4FA}" presName="textB" presStyleLbl="revTx" presStyleIdx="1" presStyleCnt="4" custScaleX="156368" custScaleY="53062" custLinFactNeighborX="13950" custLinFactNeighborY="-37924">
        <dgm:presLayoutVars>
          <dgm:bulletEnabled val="1"/>
        </dgm:presLayoutVars>
      </dgm:prSet>
      <dgm:spPr/>
      <dgm:t>
        <a:bodyPr/>
        <a:lstStyle/>
        <a:p>
          <a:endParaRPr lang="zh-CN" altLang="en-US"/>
        </a:p>
      </dgm:t>
    </dgm:pt>
    <dgm:pt modelId="{DFE889E0-E6F6-4803-AB20-3BF8F303F869}" type="pres">
      <dgm:prSet presAssocID="{AE78CCC3-BFCB-4B4B-B7DE-61578A6BE4FA}" presName="circleB" presStyleLbl="node1" presStyleIdx="1" presStyleCnt="4" custLinFactX="-134232" custLinFactNeighborX="-200000" custLinFactNeighborY="-45918"/>
      <dgm:spPr/>
    </dgm:pt>
    <dgm:pt modelId="{F32BB039-C4A1-4CFF-B17C-3E5EA0DC77DD}" type="pres">
      <dgm:prSet presAssocID="{AE78CCC3-BFCB-4B4B-B7DE-61578A6BE4FA}" presName="spaceB" presStyleCnt="0"/>
      <dgm:spPr/>
    </dgm:pt>
    <dgm:pt modelId="{F6AD92F5-F932-4B5E-B66D-85D0455063B3}" type="pres">
      <dgm:prSet presAssocID="{1DE96B6C-8A4F-4904-93AD-6C2F4C90C34F}" presName="space" presStyleCnt="0"/>
      <dgm:spPr/>
    </dgm:pt>
    <dgm:pt modelId="{EC65DEE1-0D45-42E5-802A-5D605301F7E9}" type="pres">
      <dgm:prSet presAssocID="{8F32126B-95C0-4668-A2EC-29CF8479AA4C}" presName="compositeA" presStyleCnt="0"/>
      <dgm:spPr/>
    </dgm:pt>
    <dgm:pt modelId="{4C1E2074-C39A-4209-8DEA-A9796454BB25}" type="pres">
      <dgm:prSet presAssocID="{8F32126B-95C0-4668-A2EC-29CF8479AA4C}" presName="textA" presStyleLbl="revTx" presStyleIdx="2" presStyleCnt="4" custScaleX="104119" custScaleY="49694" custLinFactNeighborX="73507" custLinFactNeighborY="44872">
        <dgm:presLayoutVars>
          <dgm:bulletEnabled val="1"/>
        </dgm:presLayoutVars>
      </dgm:prSet>
      <dgm:spPr/>
      <dgm:t>
        <a:bodyPr/>
        <a:lstStyle/>
        <a:p>
          <a:endParaRPr lang="zh-CN" altLang="en-US"/>
        </a:p>
      </dgm:t>
    </dgm:pt>
    <dgm:pt modelId="{34ECBB35-6214-41C4-A968-12CFECD80E84}" type="pres">
      <dgm:prSet presAssocID="{8F32126B-95C0-4668-A2EC-29CF8479AA4C}" presName="circleA" presStyleLbl="node1" presStyleIdx="2" presStyleCnt="4" custLinFactX="-9581" custLinFactNeighborX="-100000" custLinFactNeighborY="51327"/>
      <dgm:spPr/>
    </dgm:pt>
    <dgm:pt modelId="{BF6B7272-9300-4A63-978F-5241F9111143}" type="pres">
      <dgm:prSet presAssocID="{8F32126B-95C0-4668-A2EC-29CF8479AA4C}" presName="spaceA" presStyleCnt="0"/>
      <dgm:spPr/>
    </dgm:pt>
    <dgm:pt modelId="{70811193-E088-4D42-B5B2-04754278C173}" type="pres">
      <dgm:prSet presAssocID="{E56F4952-419A-4C56-80FE-FF602C1D9317}" presName="space" presStyleCnt="0"/>
      <dgm:spPr/>
    </dgm:pt>
    <dgm:pt modelId="{F641ADB2-CF67-4C16-B354-E7DF2A8E2ABA}" type="pres">
      <dgm:prSet presAssocID="{CD603F3C-E8AA-4F36-9B87-BD2A9C689926}" presName="compositeB" presStyleCnt="0"/>
      <dgm:spPr/>
    </dgm:pt>
    <dgm:pt modelId="{A59037E3-88E4-4E52-BA71-C28072FA723A}" type="pres">
      <dgm:prSet presAssocID="{CD603F3C-E8AA-4F36-9B87-BD2A9C689926}" presName="textB" presStyleLbl="revTx" presStyleIdx="3" presStyleCnt="4">
        <dgm:presLayoutVars>
          <dgm:bulletEnabled val="1"/>
        </dgm:presLayoutVars>
      </dgm:prSet>
      <dgm:spPr/>
      <dgm:t>
        <a:bodyPr/>
        <a:lstStyle/>
        <a:p>
          <a:endParaRPr lang="zh-CN" altLang="en-US"/>
        </a:p>
      </dgm:t>
    </dgm:pt>
    <dgm:pt modelId="{D1D9774A-5D61-4A57-9C7C-0C1FABDE13EF}" type="pres">
      <dgm:prSet presAssocID="{CD603F3C-E8AA-4F36-9B87-BD2A9C689926}" presName="circleB" presStyleLbl="node1" presStyleIdx="3" presStyleCnt="4" custLinFactX="-3088" custLinFactNeighborX="-100000"/>
      <dgm:spPr/>
    </dgm:pt>
    <dgm:pt modelId="{5923C693-FF30-4CD9-9FBF-B8EF0F5363C2}" type="pres">
      <dgm:prSet presAssocID="{CD603F3C-E8AA-4F36-9B87-BD2A9C689926}" presName="spaceB" presStyleCnt="0"/>
      <dgm:spPr/>
    </dgm:pt>
  </dgm:ptLst>
  <dgm:cxnLst>
    <dgm:cxn modelId="{527BB5B6-412D-41AE-A614-72EE42F3BED6}" type="presOf" srcId="{CD603F3C-E8AA-4F36-9B87-BD2A9C689926}" destId="{A59037E3-88E4-4E52-BA71-C28072FA723A}" srcOrd="0" destOrd="0" presId="urn:microsoft.com/office/officeart/2005/8/layout/hProcess11"/>
    <dgm:cxn modelId="{59E21ACE-0BC2-4ABD-92A8-D4344D422B8B}" srcId="{B2421D09-5CAC-4B8F-80AB-F74B8EA7A1FC}" destId="{8F32126B-95C0-4668-A2EC-29CF8479AA4C}" srcOrd="2" destOrd="0" parTransId="{8DC35E3F-06A1-468E-9DB9-ACC697B66115}" sibTransId="{E56F4952-419A-4C56-80FE-FF602C1D9317}"/>
    <dgm:cxn modelId="{B2B83CA9-2654-4B33-82BF-BAA85A0EA20A}" srcId="{B2421D09-5CAC-4B8F-80AB-F74B8EA7A1FC}" destId="{AE78CCC3-BFCB-4B4B-B7DE-61578A6BE4FA}" srcOrd="1" destOrd="0" parTransId="{1BE231CA-7D30-48C7-A588-53A515544BE4}" sibTransId="{1DE96B6C-8A4F-4904-93AD-6C2F4C90C34F}"/>
    <dgm:cxn modelId="{66E2DA8E-95D2-4BA4-B563-C632C4E97868}" type="presOf" srcId="{AE78CCC3-BFCB-4B4B-B7DE-61578A6BE4FA}" destId="{21B5B320-293A-4840-A7B3-E353D474234C}" srcOrd="0" destOrd="0" presId="urn:microsoft.com/office/officeart/2005/8/layout/hProcess11"/>
    <dgm:cxn modelId="{18503015-40FB-4C10-A580-170606195192}" srcId="{B2421D09-5CAC-4B8F-80AB-F74B8EA7A1FC}" destId="{C9BB9C89-98F7-4D1B-9A7E-45899506F89B}" srcOrd="0" destOrd="0" parTransId="{D6249DE4-AF91-4405-9A4B-75660ED3A3C9}" sibTransId="{D7FBC01E-8E8E-4F72-8910-BC8674E3FB23}"/>
    <dgm:cxn modelId="{AD12BB7C-8D30-42AE-AEE7-FBE7461DF51D}" type="presOf" srcId="{B2421D09-5CAC-4B8F-80AB-F74B8EA7A1FC}" destId="{E249A3D5-D19D-4A7A-B7FC-70B8ABF15727}" srcOrd="0" destOrd="0" presId="urn:microsoft.com/office/officeart/2005/8/layout/hProcess11"/>
    <dgm:cxn modelId="{14FD1A8A-C724-480F-93C0-D9F7E57E4C37}" type="presOf" srcId="{C9BB9C89-98F7-4D1B-9A7E-45899506F89B}" destId="{FE0E35B3-D843-4AB0-AB56-499C4BBDAB65}" srcOrd="0" destOrd="0" presId="urn:microsoft.com/office/officeart/2005/8/layout/hProcess11"/>
    <dgm:cxn modelId="{B4FACD19-EBC4-4B2B-82E1-16A4FB2892C0}" srcId="{B2421D09-5CAC-4B8F-80AB-F74B8EA7A1FC}" destId="{CD603F3C-E8AA-4F36-9B87-BD2A9C689926}" srcOrd="3" destOrd="0" parTransId="{3027F6DE-8AC8-49A1-A227-E1C2D830557B}" sibTransId="{C5B5975D-304D-41EC-A45C-6E1E130A1C91}"/>
    <dgm:cxn modelId="{FF1FA937-A491-4BD6-A391-7399FE4EA94A}" type="presOf" srcId="{8F32126B-95C0-4668-A2EC-29CF8479AA4C}" destId="{4C1E2074-C39A-4209-8DEA-A9796454BB25}" srcOrd="0" destOrd="0" presId="urn:microsoft.com/office/officeart/2005/8/layout/hProcess11"/>
    <dgm:cxn modelId="{03F499C3-D272-4C0F-A945-60304586210F}" type="presParOf" srcId="{E249A3D5-D19D-4A7A-B7FC-70B8ABF15727}" destId="{7BDEEE3F-A95D-40EC-9F6A-9972E7027A61}" srcOrd="0" destOrd="0" presId="urn:microsoft.com/office/officeart/2005/8/layout/hProcess11"/>
    <dgm:cxn modelId="{64D955A7-230C-4D64-88FA-9093F94A0C65}" type="presParOf" srcId="{E249A3D5-D19D-4A7A-B7FC-70B8ABF15727}" destId="{252739AF-8ADC-4FCF-8E79-2B55BF43737A}" srcOrd="1" destOrd="0" presId="urn:microsoft.com/office/officeart/2005/8/layout/hProcess11"/>
    <dgm:cxn modelId="{A0276AA9-3247-4672-A588-5F37EC2A123F}" type="presParOf" srcId="{252739AF-8ADC-4FCF-8E79-2B55BF43737A}" destId="{8CE10981-4A30-40DA-BF5A-22AC6415C24B}" srcOrd="0" destOrd="0" presId="urn:microsoft.com/office/officeart/2005/8/layout/hProcess11"/>
    <dgm:cxn modelId="{36E9C128-6992-4A3F-ACC9-806B1AFB0BE7}" type="presParOf" srcId="{8CE10981-4A30-40DA-BF5A-22AC6415C24B}" destId="{FE0E35B3-D843-4AB0-AB56-499C4BBDAB65}" srcOrd="0" destOrd="0" presId="urn:microsoft.com/office/officeart/2005/8/layout/hProcess11"/>
    <dgm:cxn modelId="{911AF12A-3F84-49AB-9F4F-EB9F8A6C56C2}" type="presParOf" srcId="{8CE10981-4A30-40DA-BF5A-22AC6415C24B}" destId="{1E56DF55-FA75-4F4D-A9A5-136A85027C48}" srcOrd="1" destOrd="0" presId="urn:microsoft.com/office/officeart/2005/8/layout/hProcess11"/>
    <dgm:cxn modelId="{B7185E41-3A59-4160-A02E-A26967E51B52}" type="presParOf" srcId="{8CE10981-4A30-40DA-BF5A-22AC6415C24B}" destId="{0A76958A-515A-4C96-A2B2-408BE5DCFF13}" srcOrd="2" destOrd="0" presId="urn:microsoft.com/office/officeart/2005/8/layout/hProcess11"/>
    <dgm:cxn modelId="{0F61A744-3912-44C2-8ADB-784CCFE94284}" type="presParOf" srcId="{252739AF-8ADC-4FCF-8E79-2B55BF43737A}" destId="{F2575FE6-FA45-452C-BEED-EAFEECB11284}" srcOrd="1" destOrd="0" presId="urn:microsoft.com/office/officeart/2005/8/layout/hProcess11"/>
    <dgm:cxn modelId="{92E74D47-496A-4F49-929A-7C4C9E34DB46}" type="presParOf" srcId="{252739AF-8ADC-4FCF-8E79-2B55BF43737A}" destId="{003709AB-3D7A-4F67-A524-F812AE60FFC1}" srcOrd="2" destOrd="0" presId="urn:microsoft.com/office/officeart/2005/8/layout/hProcess11"/>
    <dgm:cxn modelId="{C0FECAEE-AFA9-4EE0-9A06-7E0AFC7BCA08}" type="presParOf" srcId="{003709AB-3D7A-4F67-A524-F812AE60FFC1}" destId="{21B5B320-293A-4840-A7B3-E353D474234C}" srcOrd="0" destOrd="0" presId="urn:microsoft.com/office/officeart/2005/8/layout/hProcess11"/>
    <dgm:cxn modelId="{FDF99333-76B6-40B0-AF85-DD17A97DBFDD}" type="presParOf" srcId="{003709AB-3D7A-4F67-A524-F812AE60FFC1}" destId="{DFE889E0-E6F6-4803-AB20-3BF8F303F869}" srcOrd="1" destOrd="0" presId="urn:microsoft.com/office/officeart/2005/8/layout/hProcess11"/>
    <dgm:cxn modelId="{3F24C4B6-FDB1-4BF2-8B86-0F935418C592}" type="presParOf" srcId="{003709AB-3D7A-4F67-A524-F812AE60FFC1}" destId="{F32BB039-C4A1-4CFF-B17C-3E5EA0DC77DD}" srcOrd="2" destOrd="0" presId="urn:microsoft.com/office/officeart/2005/8/layout/hProcess11"/>
    <dgm:cxn modelId="{5838CA8E-42D8-4005-B13E-AD8ACB83AE4C}" type="presParOf" srcId="{252739AF-8ADC-4FCF-8E79-2B55BF43737A}" destId="{F6AD92F5-F932-4B5E-B66D-85D0455063B3}" srcOrd="3" destOrd="0" presId="urn:microsoft.com/office/officeart/2005/8/layout/hProcess11"/>
    <dgm:cxn modelId="{FC5167D4-187C-4F24-B8AE-E932267396E7}" type="presParOf" srcId="{252739AF-8ADC-4FCF-8E79-2B55BF43737A}" destId="{EC65DEE1-0D45-42E5-802A-5D605301F7E9}" srcOrd="4" destOrd="0" presId="urn:microsoft.com/office/officeart/2005/8/layout/hProcess11"/>
    <dgm:cxn modelId="{C3FB9A9D-9728-4ABC-ACCA-408F39E99F48}" type="presParOf" srcId="{EC65DEE1-0D45-42E5-802A-5D605301F7E9}" destId="{4C1E2074-C39A-4209-8DEA-A9796454BB25}" srcOrd="0" destOrd="0" presId="urn:microsoft.com/office/officeart/2005/8/layout/hProcess11"/>
    <dgm:cxn modelId="{AB79916B-D340-4937-91A9-404819B32C1C}" type="presParOf" srcId="{EC65DEE1-0D45-42E5-802A-5D605301F7E9}" destId="{34ECBB35-6214-41C4-A968-12CFECD80E84}" srcOrd="1" destOrd="0" presId="urn:microsoft.com/office/officeart/2005/8/layout/hProcess11"/>
    <dgm:cxn modelId="{9C6E0419-EA21-4548-895F-B374974C34FF}" type="presParOf" srcId="{EC65DEE1-0D45-42E5-802A-5D605301F7E9}" destId="{BF6B7272-9300-4A63-978F-5241F9111143}" srcOrd="2" destOrd="0" presId="urn:microsoft.com/office/officeart/2005/8/layout/hProcess11"/>
    <dgm:cxn modelId="{3AD8A9AA-C447-40D8-8174-078642B26FE7}" type="presParOf" srcId="{252739AF-8ADC-4FCF-8E79-2B55BF43737A}" destId="{70811193-E088-4D42-B5B2-04754278C173}" srcOrd="5" destOrd="0" presId="urn:microsoft.com/office/officeart/2005/8/layout/hProcess11"/>
    <dgm:cxn modelId="{FEE9A3F2-2AC9-41C1-84A8-E03B1A5D1930}" type="presParOf" srcId="{252739AF-8ADC-4FCF-8E79-2B55BF43737A}" destId="{F641ADB2-CF67-4C16-B354-E7DF2A8E2ABA}" srcOrd="6" destOrd="0" presId="urn:microsoft.com/office/officeart/2005/8/layout/hProcess11"/>
    <dgm:cxn modelId="{5C4C5D74-8A38-40E3-923C-591D968BEB80}" type="presParOf" srcId="{F641ADB2-CF67-4C16-B354-E7DF2A8E2ABA}" destId="{A59037E3-88E4-4E52-BA71-C28072FA723A}" srcOrd="0" destOrd="0" presId="urn:microsoft.com/office/officeart/2005/8/layout/hProcess11"/>
    <dgm:cxn modelId="{300CACB7-8957-4868-9DE4-D6CFEE74F981}" type="presParOf" srcId="{F641ADB2-CF67-4C16-B354-E7DF2A8E2ABA}" destId="{D1D9774A-5D61-4A57-9C7C-0C1FABDE13EF}" srcOrd="1" destOrd="0" presId="urn:microsoft.com/office/officeart/2005/8/layout/hProcess11"/>
    <dgm:cxn modelId="{86A578CB-CBC1-4AEF-BA4E-66E32699E14A}" type="presParOf" srcId="{F641ADB2-CF67-4C16-B354-E7DF2A8E2ABA}" destId="{5923C693-FF30-4CD9-9FBF-B8EF0F5363C2}" srcOrd="2" destOrd="0" presId="urn:microsoft.com/office/officeart/2005/8/layout/hProcess11"/>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EBDD02FF-22D5-4240-A8F1-A7629742A87C}" type="doc">
      <dgm:prSet loTypeId="urn:microsoft.com/office/officeart/2005/8/layout/list1" loCatId="list" qsTypeId="urn:microsoft.com/office/officeart/2005/8/quickstyle/simple1" qsCatId="simple" csTypeId="urn:microsoft.com/office/officeart/2005/8/colors/accent1_2" csCatId="accent1" phldr="1"/>
      <dgm:spPr/>
      <dgm:t>
        <a:bodyPr/>
        <a:lstStyle/>
        <a:p>
          <a:endParaRPr lang="zh-CN" altLang="en-US"/>
        </a:p>
      </dgm:t>
    </dgm:pt>
    <dgm:pt modelId="{AB7C4CF8-24E9-4B03-ADBB-A240BB60B8A0}">
      <dgm:prSet phldrT="[文本]" custT="1"/>
      <dgm:spPr/>
      <dgm:t>
        <a:bodyPr/>
        <a:lstStyle/>
        <a:p>
          <a:r>
            <a:rPr lang="en-US" altLang="zh-CN" sz="2400" dirty="0" smtClean="0">
              <a:solidFill>
                <a:schemeClr val="accent4"/>
              </a:solidFill>
              <a:latin typeface="宋体" pitchFamily="2" charset="-122"/>
              <a:ea typeface="宋体" pitchFamily="2" charset="-122"/>
            </a:rPr>
            <a:t>1.</a:t>
          </a:r>
          <a:r>
            <a:rPr lang="zh-CN" altLang="en-US" sz="2400" dirty="0" smtClean="0">
              <a:solidFill>
                <a:schemeClr val="accent4"/>
              </a:solidFill>
              <a:latin typeface="宋体" pitchFamily="2" charset="-122"/>
              <a:ea typeface="宋体" pitchFamily="2" charset="-122"/>
            </a:rPr>
            <a:t>所有评委都要对</a:t>
          </a:r>
          <a:r>
            <a:rPr lang="zh-CN" altLang="en-US" sz="2400" smtClean="0">
              <a:solidFill>
                <a:schemeClr val="accent4"/>
              </a:solidFill>
              <a:latin typeface="宋体" pitchFamily="2" charset="-122"/>
              <a:ea typeface="宋体" pitchFamily="2" charset="-122"/>
            </a:rPr>
            <a:t>资格审查进行</a:t>
          </a:r>
          <a:r>
            <a:rPr lang="zh-CN" altLang="en-US" sz="2400" dirty="0" smtClean="0">
              <a:solidFill>
                <a:schemeClr val="accent4"/>
              </a:solidFill>
              <a:latin typeface="宋体" pitchFamily="2" charset="-122"/>
              <a:ea typeface="宋体" pitchFamily="2" charset="-122"/>
            </a:rPr>
            <a:t>评审。</a:t>
          </a:r>
          <a:endParaRPr lang="zh-CN" altLang="en-US" sz="2400" dirty="0">
            <a:latin typeface="宋体" pitchFamily="2" charset="-122"/>
            <a:ea typeface="宋体" pitchFamily="2" charset="-122"/>
          </a:endParaRPr>
        </a:p>
      </dgm:t>
    </dgm:pt>
    <dgm:pt modelId="{ACA6E349-4EC8-4014-936A-E481EF72310F}" type="parTrans" cxnId="{711DB3C0-31DB-4CFC-A646-50FD260A5B1C}">
      <dgm:prSet/>
      <dgm:spPr/>
      <dgm:t>
        <a:bodyPr/>
        <a:lstStyle/>
        <a:p>
          <a:endParaRPr lang="zh-CN" altLang="en-US"/>
        </a:p>
      </dgm:t>
    </dgm:pt>
    <dgm:pt modelId="{3C881F13-568A-4CD6-B87E-A0060A4A057B}" type="sibTrans" cxnId="{711DB3C0-31DB-4CFC-A646-50FD260A5B1C}">
      <dgm:prSet/>
      <dgm:spPr/>
      <dgm:t>
        <a:bodyPr/>
        <a:lstStyle/>
        <a:p>
          <a:endParaRPr lang="zh-CN" altLang="en-US"/>
        </a:p>
      </dgm:t>
    </dgm:pt>
    <dgm:pt modelId="{390B5415-112C-460B-B664-1EE74962F1BA}">
      <dgm:prSet phldrT="[文本]" custT="1"/>
      <dgm:spPr/>
      <dgm:t>
        <a:bodyPr/>
        <a:lstStyle/>
        <a:p>
          <a:r>
            <a:rPr lang="en-US" altLang="zh-CN" sz="2400" dirty="0" smtClean="0">
              <a:solidFill>
                <a:schemeClr val="accent4"/>
              </a:solidFill>
              <a:latin typeface="宋体" pitchFamily="2" charset="-122"/>
              <a:ea typeface="宋体" pitchFamily="2" charset="-122"/>
            </a:rPr>
            <a:t>2</a:t>
          </a:r>
          <a:r>
            <a:rPr lang="en-US" altLang="zh-CN" sz="2400" dirty="0" smtClean="0">
              <a:solidFill>
                <a:schemeClr val="accent4"/>
              </a:solidFill>
              <a:latin typeface="宋体" pitchFamily="2" charset="-122"/>
              <a:ea typeface="宋体" pitchFamily="2" charset="-122"/>
            </a:rPr>
            <a:t>.</a:t>
          </a:r>
          <a:r>
            <a:rPr lang="zh-CN" altLang="en-US" sz="2400" dirty="0" smtClean="0">
              <a:solidFill>
                <a:schemeClr val="accent4"/>
              </a:solidFill>
              <a:latin typeface="宋体" pitchFamily="2" charset="-122"/>
              <a:ea typeface="宋体" pitchFamily="2" charset="-122"/>
            </a:rPr>
            <a:t>注意查看招标文件中关于网招的相关约定。</a:t>
          </a:r>
          <a:endParaRPr lang="zh-CN" altLang="en-US" sz="2400" dirty="0">
            <a:latin typeface="宋体" pitchFamily="2" charset="-122"/>
            <a:ea typeface="宋体" pitchFamily="2" charset="-122"/>
          </a:endParaRPr>
        </a:p>
      </dgm:t>
    </dgm:pt>
    <dgm:pt modelId="{0908A350-60C7-4142-8B47-80DA36436D67}" type="parTrans" cxnId="{AC08083D-EFFF-493B-BD1F-AD05D114EF0B}">
      <dgm:prSet/>
      <dgm:spPr/>
      <dgm:t>
        <a:bodyPr/>
        <a:lstStyle/>
        <a:p>
          <a:endParaRPr lang="zh-CN" altLang="en-US"/>
        </a:p>
      </dgm:t>
    </dgm:pt>
    <dgm:pt modelId="{3A92D02E-9991-4715-BD45-74AB88012D92}" type="sibTrans" cxnId="{AC08083D-EFFF-493B-BD1F-AD05D114EF0B}">
      <dgm:prSet/>
      <dgm:spPr/>
      <dgm:t>
        <a:bodyPr/>
        <a:lstStyle/>
        <a:p>
          <a:endParaRPr lang="zh-CN" altLang="en-US"/>
        </a:p>
      </dgm:t>
    </dgm:pt>
    <dgm:pt modelId="{D3BC74BD-AEB3-47D2-A8CB-38472A8F8766}">
      <dgm:prSet phldrT="[文本]" custT="1"/>
      <dgm:spPr/>
      <dgm:t>
        <a:bodyPr/>
        <a:lstStyle/>
        <a:p>
          <a:pPr algn="l"/>
          <a:r>
            <a:rPr lang="en-US" altLang="zh-CN" sz="2400" dirty="0" smtClean="0">
              <a:solidFill>
                <a:schemeClr val="accent4"/>
              </a:solidFill>
              <a:latin typeface="宋体" pitchFamily="2" charset="-122"/>
              <a:ea typeface="宋体" pitchFamily="2" charset="-122"/>
            </a:rPr>
            <a:t>3</a:t>
          </a:r>
          <a:r>
            <a:rPr lang="en-US" altLang="zh-CN" sz="2400" dirty="0" smtClean="0">
              <a:solidFill>
                <a:schemeClr val="accent4"/>
              </a:solidFill>
              <a:latin typeface="宋体" pitchFamily="2" charset="-122"/>
              <a:ea typeface="宋体" pitchFamily="2" charset="-122"/>
            </a:rPr>
            <a:t>.</a:t>
          </a:r>
          <a:r>
            <a:rPr lang="zh-CN" altLang="en-US" sz="2400" dirty="0" smtClean="0">
              <a:solidFill>
                <a:schemeClr val="accent4"/>
              </a:solidFill>
              <a:latin typeface="宋体" pitchFamily="2" charset="-122"/>
              <a:ea typeface="宋体" pitchFamily="2" charset="-122"/>
            </a:rPr>
            <a:t>清标需要评委对照招标文件进行参数设定。</a:t>
          </a:r>
          <a:endParaRPr lang="zh-CN" altLang="en-US" sz="2400" dirty="0">
            <a:latin typeface="宋体" pitchFamily="2" charset="-122"/>
            <a:ea typeface="宋体" pitchFamily="2" charset="-122"/>
          </a:endParaRPr>
        </a:p>
      </dgm:t>
    </dgm:pt>
    <dgm:pt modelId="{87B2DDBC-593B-4B37-A31A-94645FB4CAF5}" type="parTrans" cxnId="{F1F85D8F-D18D-4929-BE37-B44E52975732}">
      <dgm:prSet/>
      <dgm:spPr/>
      <dgm:t>
        <a:bodyPr/>
        <a:lstStyle/>
        <a:p>
          <a:endParaRPr lang="zh-CN" altLang="en-US"/>
        </a:p>
      </dgm:t>
    </dgm:pt>
    <dgm:pt modelId="{91B67EB1-0CA2-4743-8EE0-62B6FAF0DC67}" type="sibTrans" cxnId="{F1F85D8F-D18D-4929-BE37-B44E52975732}">
      <dgm:prSet/>
      <dgm:spPr/>
      <dgm:t>
        <a:bodyPr/>
        <a:lstStyle/>
        <a:p>
          <a:endParaRPr lang="zh-CN" altLang="en-US"/>
        </a:p>
      </dgm:t>
    </dgm:pt>
    <dgm:pt modelId="{461C83F9-523B-42A1-BC2D-602691BB31D4}">
      <dgm:prSet custT="1"/>
      <dgm:spPr/>
      <dgm:t>
        <a:bodyPr/>
        <a:lstStyle/>
        <a:p>
          <a:r>
            <a:rPr lang="en-US" altLang="zh-CN" sz="2400" b="0" dirty="0" smtClean="0">
              <a:solidFill>
                <a:schemeClr val="tx1"/>
              </a:solidFill>
            </a:rPr>
            <a:t>4</a:t>
          </a:r>
          <a:r>
            <a:rPr lang="zh-CN" altLang="en-US" sz="2400" b="0" dirty="0" smtClean="0">
              <a:solidFill>
                <a:schemeClr val="tx1"/>
              </a:solidFill>
            </a:rPr>
            <a:t>、资格评审、技术标评审结束之后商务标报价才会解密唱标。</a:t>
          </a:r>
          <a:endParaRPr lang="zh-CN" altLang="en-US" sz="2400" b="0" dirty="0">
            <a:solidFill>
              <a:schemeClr val="tx1"/>
            </a:solidFill>
          </a:endParaRPr>
        </a:p>
      </dgm:t>
    </dgm:pt>
    <dgm:pt modelId="{6420D587-826B-4CBD-99B4-7F02B93D2771}" type="parTrans" cxnId="{02FAC5B0-1DD2-4AAD-998C-5565A2EB5115}">
      <dgm:prSet/>
      <dgm:spPr/>
      <dgm:t>
        <a:bodyPr/>
        <a:lstStyle/>
        <a:p>
          <a:endParaRPr lang="zh-CN" altLang="en-US"/>
        </a:p>
      </dgm:t>
    </dgm:pt>
    <dgm:pt modelId="{B69DAD37-1A52-4A4A-BF43-1F409A9988D8}" type="sibTrans" cxnId="{02FAC5B0-1DD2-4AAD-998C-5565A2EB5115}">
      <dgm:prSet/>
      <dgm:spPr/>
      <dgm:t>
        <a:bodyPr/>
        <a:lstStyle/>
        <a:p>
          <a:endParaRPr lang="zh-CN" altLang="en-US"/>
        </a:p>
      </dgm:t>
    </dgm:pt>
    <dgm:pt modelId="{10A588FB-C359-4C90-92F4-3173FFBEEBE6}" type="pres">
      <dgm:prSet presAssocID="{EBDD02FF-22D5-4240-A8F1-A7629742A87C}" presName="linear" presStyleCnt="0">
        <dgm:presLayoutVars>
          <dgm:dir/>
          <dgm:animLvl val="lvl"/>
          <dgm:resizeHandles val="exact"/>
        </dgm:presLayoutVars>
      </dgm:prSet>
      <dgm:spPr/>
      <dgm:t>
        <a:bodyPr/>
        <a:lstStyle/>
        <a:p>
          <a:endParaRPr lang="zh-CN" altLang="en-US"/>
        </a:p>
      </dgm:t>
    </dgm:pt>
    <dgm:pt modelId="{6C1C18EA-4BF8-40B7-B638-AB068D596A36}" type="pres">
      <dgm:prSet presAssocID="{AB7C4CF8-24E9-4B03-ADBB-A240BB60B8A0}" presName="parentLin" presStyleCnt="0"/>
      <dgm:spPr/>
    </dgm:pt>
    <dgm:pt modelId="{47899E8C-A849-4C3F-9DFE-AC42CCADA806}" type="pres">
      <dgm:prSet presAssocID="{AB7C4CF8-24E9-4B03-ADBB-A240BB60B8A0}" presName="parentLeftMargin" presStyleLbl="node1" presStyleIdx="0" presStyleCnt="4"/>
      <dgm:spPr/>
      <dgm:t>
        <a:bodyPr/>
        <a:lstStyle/>
        <a:p>
          <a:endParaRPr lang="zh-CN" altLang="en-US"/>
        </a:p>
      </dgm:t>
    </dgm:pt>
    <dgm:pt modelId="{92FE83CF-8E22-4CA1-87DA-AB76339011FC}" type="pres">
      <dgm:prSet presAssocID="{AB7C4CF8-24E9-4B03-ADBB-A240BB60B8A0}" presName="parentText" presStyleLbl="node1" presStyleIdx="0" presStyleCnt="4" custScaleX="124202" custScaleY="157486">
        <dgm:presLayoutVars>
          <dgm:chMax val="0"/>
          <dgm:bulletEnabled val="1"/>
        </dgm:presLayoutVars>
      </dgm:prSet>
      <dgm:spPr/>
      <dgm:t>
        <a:bodyPr/>
        <a:lstStyle/>
        <a:p>
          <a:endParaRPr lang="zh-CN" altLang="en-US"/>
        </a:p>
      </dgm:t>
    </dgm:pt>
    <dgm:pt modelId="{E78FDA32-5F9E-4B4F-9323-F2851891C026}" type="pres">
      <dgm:prSet presAssocID="{AB7C4CF8-24E9-4B03-ADBB-A240BB60B8A0}" presName="negativeSpace" presStyleCnt="0"/>
      <dgm:spPr/>
    </dgm:pt>
    <dgm:pt modelId="{C4B61486-6100-40A3-B319-B5D07C8E0C8E}" type="pres">
      <dgm:prSet presAssocID="{AB7C4CF8-24E9-4B03-ADBB-A240BB60B8A0}" presName="childText" presStyleLbl="conFgAcc1" presStyleIdx="0" presStyleCnt="4">
        <dgm:presLayoutVars>
          <dgm:bulletEnabled val="1"/>
        </dgm:presLayoutVars>
      </dgm:prSet>
      <dgm:spPr/>
    </dgm:pt>
    <dgm:pt modelId="{FF4DB6D9-162A-4D90-AF8F-4C38C4DE3654}" type="pres">
      <dgm:prSet presAssocID="{3C881F13-568A-4CD6-B87E-A0060A4A057B}" presName="spaceBetweenRectangles" presStyleCnt="0"/>
      <dgm:spPr/>
    </dgm:pt>
    <dgm:pt modelId="{1D3DB6E3-CD04-416C-AF42-866728B9D03E}" type="pres">
      <dgm:prSet presAssocID="{390B5415-112C-460B-B664-1EE74962F1BA}" presName="parentLin" presStyleCnt="0"/>
      <dgm:spPr/>
    </dgm:pt>
    <dgm:pt modelId="{E7DAF5BD-0FAF-4F3F-9F07-1BCE7408DECA}" type="pres">
      <dgm:prSet presAssocID="{390B5415-112C-460B-B664-1EE74962F1BA}" presName="parentLeftMargin" presStyleLbl="node1" presStyleIdx="0" presStyleCnt="4"/>
      <dgm:spPr/>
      <dgm:t>
        <a:bodyPr/>
        <a:lstStyle/>
        <a:p>
          <a:endParaRPr lang="zh-CN" altLang="en-US"/>
        </a:p>
      </dgm:t>
    </dgm:pt>
    <dgm:pt modelId="{E04ACBD3-E5C0-47A0-8953-7FF99D5B6207}" type="pres">
      <dgm:prSet presAssocID="{390B5415-112C-460B-B664-1EE74962F1BA}" presName="parentText" presStyleLbl="node1" presStyleIdx="1" presStyleCnt="4" custScaleX="122617" custScaleY="148478" custLinFactNeighborX="8846" custLinFactNeighborY="-34140">
        <dgm:presLayoutVars>
          <dgm:chMax val="0"/>
          <dgm:bulletEnabled val="1"/>
        </dgm:presLayoutVars>
      </dgm:prSet>
      <dgm:spPr/>
      <dgm:t>
        <a:bodyPr/>
        <a:lstStyle/>
        <a:p>
          <a:endParaRPr lang="zh-CN" altLang="en-US"/>
        </a:p>
      </dgm:t>
    </dgm:pt>
    <dgm:pt modelId="{FE86457D-AAE1-490B-AC7B-BE526FAA7921}" type="pres">
      <dgm:prSet presAssocID="{390B5415-112C-460B-B664-1EE74962F1BA}" presName="negativeSpace" presStyleCnt="0"/>
      <dgm:spPr/>
    </dgm:pt>
    <dgm:pt modelId="{92A942C4-9388-487A-8A26-94C6A79959C7}" type="pres">
      <dgm:prSet presAssocID="{390B5415-112C-460B-B664-1EE74962F1BA}" presName="childText" presStyleLbl="conFgAcc1" presStyleIdx="1" presStyleCnt="4">
        <dgm:presLayoutVars>
          <dgm:bulletEnabled val="1"/>
        </dgm:presLayoutVars>
      </dgm:prSet>
      <dgm:spPr/>
    </dgm:pt>
    <dgm:pt modelId="{377F7F46-A1C5-4ADD-A45B-665AE02F0C1C}" type="pres">
      <dgm:prSet presAssocID="{3A92D02E-9991-4715-BD45-74AB88012D92}" presName="spaceBetweenRectangles" presStyleCnt="0"/>
      <dgm:spPr/>
    </dgm:pt>
    <dgm:pt modelId="{119864F1-EB2B-4DBE-A119-F90DA5F71DE4}" type="pres">
      <dgm:prSet presAssocID="{D3BC74BD-AEB3-47D2-A8CB-38472A8F8766}" presName="parentLin" presStyleCnt="0"/>
      <dgm:spPr/>
    </dgm:pt>
    <dgm:pt modelId="{699F7EF0-2318-4CF3-9F06-A25ED4D46F8A}" type="pres">
      <dgm:prSet presAssocID="{D3BC74BD-AEB3-47D2-A8CB-38472A8F8766}" presName="parentLeftMargin" presStyleLbl="node1" presStyleIdx="1" presStyleCnt="4"/>
      <dgm:spPr/>
      <dgm:t>
        <a:bodyPr/>
        <a:lstStyle/>
        <a:p>
          <a:endParaRPr lang="zh-CN" altLang="en-US"/>
        </a:p>
      </dgm:t>
    </dgm:pt>
    <dgm:pt modelId="{71876226-D8ED-412A-9455-6C3CEC22BBC5}" type="pres">
      <dgm:prSet presAssocID="{D3BC74BD-AEB3-47D2-A8CB-38472A8F8766}" presName="parentText" presStyleLbl="node1" presStyleIdx="2" presStyleCnt="4" custScaleX="122633" custScaleY="137988" custLinFactNeighborX="15378" custLinFactNeighborY="-29900">
        <dgm:presLayoutVars>
          <dgm:chMax val="0"/>
          <dgm:bulletEnabled val="1"/>
        </dgm:presLayoutVars>
      </dgm:prSet>
      <dgm:spPr/>
      <dgm:t>
        <a:bodyPr/>
        <a:lstStyle/>
        <a:p>
          <a:endParaRPr lang="zh-CN" altLang="en-US"/>
        </a:p>
      </dgm:t>
    </dgm:pt>
    <dgm:pt modelId="{78F5C2E3-D258-4B28-9F09-18AA04085C82}" type="pres">
      <dgm:prSet presAssocID="{D3BC74BD-AEB3-47D2-A8CB-38472A8F8766}" presName="negativeSpace" presStyleCnt="0"/>
      <dgm:spPr/>
    </dgm:pt>
    <dgm:pt modelId="{B67DA86A-CF9C-4C34-BEB0-2EC1B3D5A12E}" type="pres">
      <dgm:prSet presAssocID="{D3BC74BD-AEB3-47D2-A8CB-38472A8F8766}" presName="childText" presStyleLbl="conFgAcc1" presStyleIdx="2" presStyleCnt="4">
        <dgm:presLayoutVars>
          <dgm:bulletEnabled val="1"/>
        </dgm:presLayoutVars>
      </dgm:prSet>
      <dgm:spPr/>
    </dgm:pt>
    <dgm:pt modelId="{A0F3FF8A-0F91-4ADC-812A-870E79C72A4E}" type="pres">
      <dgm:prSet presAssocID="{91B67EB1-0CA2-4743-8EE0-62B6FAF0DC67}" presName="spaceBetweenRectangles" presStyleCnt="0"/>
      <dgm:spPr/>
    </dgm:pt>
    <dgm:pt modelId="{9EEC3816-FCB0-484E-9431-901CF544582F}" type="pres">
      <dgm:prSet presAssocID="{461C83F9-523B-42A1-BC2D-602691BB31D4}" presName="parentLin" presStyleCnt="0"/>
      <dgm:spPr/>
    </dgm:pt>
    <dgm:pt modelId="{B62341B7-73CF-4DDA-B229-878FBCDDA8EB}" type="pres">
      <dgm:prSet presAssocID="{461C83F9-523B-42A1-BC2D-602691BB31D4}" presName="parentLeftMargin" presStyleLbl="node1" presStyleIdx="2" presStyleCnt="4"/>
      <dgm:spPr/>
      <dgm:t>
        <a:bodyPr/>
        <a:lstStyle/>
        <a:p>
          <a:endParaRPr lang="zh-CN" altLang="en-US"/>
        </a:p>
      </dgm:t>
    </dgm:pt>
    <dgm:pt modelId="{DF5C4F8A-0E94-4389-879C-EC91BD722E37}" type="pres">
      <dgm:prSet presAssocID="{461C83F9-523B-42A1-BC2D-602691BB31D4}" presName="parentText" presStyleLbl="node1" presStyleIdx="3" presStyleCnt="4" custScaleX="122351" custScaleY="137966" custLinFactNeighborX="19853" custLinFactNeighborY="-19944">
        <dgm:presLayoutVars>
          <dgm:chMax val="0"/>
          <dgm:bulletEnabled val="1"/>
        </dgm:presLayoutVars>
      </dgm:prSet>
      <dgm:spPr/>
      <dgm:t>
        <a:bodyPr/>
        <a:lstStyle/>
        <a:p>
          <a:endParaRPr lang="zh-CN" altLang="en-US"/>
        </a:p>
      </dgm:t>
    </dgm:pt>
    <dgm:pt modelId="{F76C0BA3-90FA-48A2-8ABF-90B67C866E12}" type="pres">
      <dgm:prSet presAssocID="{461C83F9-523B-42A1-BC2D-602691BB31D4}" presName="negativeSpace" presStyleCnt="0"/>
      <dgm:spPr/>
    </dgm:pt>
    <dgm:pt modelId="{16181F35-DB8B-46B6-9258-6F2D2A4210CF}" type="pres">
      <dgm:prSet presAssocID="{461C83F9-523B-42A1-BC2D-602691BB31D4}" presName="childText" presStyleLbl="conFgAcc1" presStyleIdx="3" presStyleCnt="4">
        <dgm:presLayoutVars>
          <dgm:bulletEnabled val="1"/>
        </dgm:presLayoutVars>
      </dgm:prSet>
      <dgm:spPr/>
    </dgm:pt>
  </dgm:ptLst>
  <dgm:cxnLst>
    <dgm:cxn modelId="{C5DA6155-F718-4982-B861-3C0C20AA2D98}" type="presOf" srcId="{390B5415-112C-460B-B664-1EE74962F1BA}" destId="{E7DAF5BD-0FAF-4F3F-9F07-1BCE7408DECA}" srcOrd="0" destOrd="0" presId="urn:microsoft.com/office/officeart/2005/8/layout/list1"/>
    <dgm:cxn modelId="{F1F85D8F-D18D-4929-BE37-B44E52975732}" srcId="{EBDD02FF-22D5-4240-A8F1-A7629742A87C}" destId="{D3BC74BD-AEB3-47D2-A8CB-38472A8F8766}" srcOrd="2" destOrd="0" parTransId="{87B2DDBC-593B-4B37-A31A-94645FB4CAF5}" sibTransId="{91B67EB1-0CA2-4743-8EE0-62B6FAF0DC67}"/>
    <dgm:cxn modelId="{263F663B-76C8-4F38-82FF-61DD0F3AF5F3}" type="presOf" srcId="{D3BC74BD-AEB3-47D2-A8CB-38472A8F8766}" destId="{699F7EF0-2318-4CF3-9F06-A25ED4D46F8A}" srcOrd="0" destOrd="0" presId="urn:microsoft.com/office/officeart/2005/8/layout/list1"/>
    <dgm:cxn modelId="{451E304B-8D6F-4558-948E-372A9BDE022C}" type="presOf" srcId="{EBDD02FF-22D5-4240-A8F1-A7629742A87C}" destId="{10A588FB-C359-4C90-92F4-3173FFBEEBE6}" srcOrd="0" destOrd="0" presId="urn:microsoft.com/office/officeart/2005/8/layout/list1"/>
    <dgm:cxn modelId="{EFEBAB84-8920-4E86-9A87-EE932B0222A8}" type="presOf" srcId="{390B5415-112C-460B-B664-1EE74962F1BA}" destId="{E04ACBD3-E5C0-47A0-8953-7FF99D5B6207}" srcOrd="1" destOrd="0" presId="urn:microsoft.com/office/officeart/2005/8/layout/list1"/>
    <dgm:cxn modelId="{E84C3B91-69A5-4D64-8F55-CDDF2E21CD3A}" type="presOf" srcId="{AB7C4CF8-24E9-4B03-ADBB-A240BB60B8A0}" destId="{92FE83CF-8E22-4CA1-87DA-AB76339011FC}" srcOrd="1" destOrd="0" presId="urn:microsoft.com/office/officeart/2005/8/layout/list1"/>
    <dgm:cxn modelId="{B2AC7D17-715D-4734-BAF7-289E18267E3B}" type="presOf" srcId="{461C83F9-523B-42A1-BC2D-602691BB31D4}" destId="{B62341B7-73CF-4DDA-B229-878FBCDDA8EB}" srcOrd="0" destOrd="0" presId="urn:microsoft.com/office/officeart/2005/8/layout/list1"/>
    <dgm:cxn modelId="{E4A7CAFE-AD91-4A55-A9F1-A11D86FA05F9}" type="presOf" srcId="{461C83F9-523B-42A1-BC2D-602691BB31D4}" destId="{DF5C4F8A-0E94-4389-879C-EC91BD722E37}" srcOrd="1" destOrd="0" presId="urn:microsoft.com/office/officeart/2005/8/layout/list1"/>
    <dgm:cxn modelId="{FCC22F49-C5C4-4B0A-A13A-CF53DAECC0A9}" type="presOf" srcId="{D3BC74BD-AEB3-47D2-A8CB-38472A8F8766}" destId="{71876226-D8ED-412A-9455-6C3CEC22BBC5}" srcOrd="1" destOrd="0" presId="urn:microsoft.com/office/officeart/2005/8/layout/list1"/>
    <dgm:cxn modelId="{AC08083D-EFFF-493B-BD1F-AD05D114EF0B}" srcId="{EBDD02FF-22D5-4240-A8F1-A7629742A87C}" destId="{390B5415-112C-460B-B664-1EE74962F1BA}" srcOrd="1" destOrd="0" parTransId="{0908A350-60C7-4142-8B47-80DA36436D67}" sibTransId="{3A92D02E-9991-4715-BD45-74AB88012D92}"/>
    <dgm:cxn modelId="{6D65AB71-780B-41F4-8AB3-90B929147B73}" type="presOf" srcId="{AB7C4CF8-24E9-4B03-ADBB-A240BB60B8A0}" destId="{47899E8C-A849-4C3F-9DFE-AC42CCADA806}" srcOrd="0" destOrd="0" presId="urn:microsoft.com/office/officeart/2005/8/layout/list1"/>
    <dgm:cxn modelId="{02FAC5B0-1DD2-4AAD-998C-5565A2EB5115}" srcId="{EBDD02FF-22D5-4240-A8F1-A7629742A87C}" destId="{461C83F9-523B-42A1-BC2D-602691BB31D4}" srcOrd="3" destOrd="0" parTransId="{6420D587-826B-4CBD-99B4-7F02B93D2771}" sibTransId="{B69DAD37-1A52-4A4A-BF43-1F409A9988D8}"/>
    <dgm:cxn modelId="{711DB3C0-31DB-4CFC-A646-50FD260A5B1C}" srcId="{EBDD02FF-22D5-4240-A8F1-A7629742A87C}" destId="{AB7C4CF8-24E9-4B03-ADBB-A240BB60B8A0}" srcOrd="0" destOrd="0" parTransId="{ACA6E349-4EC8-4014-936A-E481EF72310F}" sibTransId="{3C881F13-568A-4CD6-B87E-A0060A4A057B}"/>
    <dgm:cxn modelId="{FDCEEA25-07B1-4A7B-A311-827D84EF25BC}" type="presParOf" srcId="{10A588FB-C359-4C90-92F4-3173FFBEEBE6}" destId="{6C1C18EA-4BF8-40B7-B638-AB068D596A36}" srcOrd="0" destOrd="0" presId="urn:microsoft.com/office/officeart/2005/8/layout/list1"/>
    <dgm:cxn modelId="{8D630486-CC6B-48BD-9964-6A0CD2CE9912}" type="presParOf" srcId="{6C1C18EA-4BF8-40B7-B638-AB068D596A36}" destId="{47899E8C-A849-4C3F-9DFE-AC42CCADA806}" srcOrd="0" destOrd="0" presId="urn:microsoft.com/office/officeart/2005/8/layout/list1"/>
    <dgm:cxn modelId="{330808BA-9B21-47D1-8323-E79ECBF2649F}" type="presParOf" srcId="{6C1C18EA-4BF8-40B7-B638-AB068D596A36}" destId="{92FE83CF-8E22-4CA1-87DA-AB76339011FC}" srcOrd="1" destOrd="0" presId="urn:microsoft.com/office/officeart/2005/8/layout/list1"/>
    <dgm:cxn modelId="{40F9435A-2E7B-4FF1-B340-3BCD3CB61DBF}" type="presParOf" srcId="{10A588FB-C359-4C90-92F4-3173FFBEEBE6}" destId="{E78FDA32-5F9E-4B4F-9323-F2851891C026}" srcOrd="1" destOrd="0" presId="urn:microsoft.com/office/officeart/2005/8/layout/list1"/>
    <dgm:cxn modelId="{5BD978B5-415B-45D4-A0C5-920535584239}" type="presParOf" srcId="{10A588FB-C359-4C90-92F4-3173FFBEEBE6}" destId="{C4B61486-6100-40A3-B319-B5D07C8E0C8E}" srcOrd="2" destOrd="0" presId="urn:microsoft.com/office/officeart/2005/8/layout/list1"/>
    <dgm:cxn modelId="{1F6AD47A-AEF0-497B-AFDA-844015BDF024}" type="presParOf" srcId="{10A588FB-C359-4C90-92F4-3173FFBEEBE6}" destId="{FF4DB6D9-162A-4D90-AF8F-4C38C4DE3654}" srcOrd="3" destOrd="0" presId="urn:microsoft.com/office/officeart/2005/8/layout/list1"/>
    <dgm:cxn modelId="{8B637560-FBBC-41F4-BF96-6E37FF180035}" type="presParOf" srcId="{10A588FB-C359-4C90-92F4-3173FFBEEBE6}" destId="{1D3DB6E3-CD04-416C-AF42-866728B9D03E}" srcOrd="4" destOrd="0" presId="urn:microsoft.com/office/officeart/2005/8/layout/list1"/>
    <dgm:cxn modelId="{AA7E22F8-8F0C-455F-A09D-5C62D84CEDF7}" type="presParOf" srcId="{1D3DB6E3-CD04-416C-AF42-866728B9D03E}" destId="{E7DAF5BD-0FAF-4F3F-9F07-1BCE7408DECA}" srcOrd="0" destOrd="0" presId="urn:microsoft.com/office/officeart/2005/8/layout/list1"/>
    <dgm:cxn modelId="{6E817BD9-95CD-4456-9AF9-89C6CACA2E15}" type="presParOf" srcId="{1D3DB6E3-CD04-416C-AF42-866728B9D03E}" destId="{E04ACBD3-E5C0-47A0-8953-7FF99D5B6207}" srcOrd="1" destOrd="0" presId="urn:microsoft.com/office/officeart/2005/8/layout/list1"/>
    <dgm:cxn modelId="{4F2FBC32-88BA-414F-81AF-1F60744C8D37}" type="presParOf" srcId="{10A588FB-C359-4C90-92F4-3173FFBEEBE6}" destId="{FE86457D-AAE1-490B-AC7B-BE526FAA7921}" srcOrd="5" destOrd="0" presId="urn:microsoft.com/office/officeart/2005/8/layout/list1"/>
    <dgm:cxn modelId="{0DDA3DCA-6B1D-48E9-9561-486043231761}" type="presParOf" srcId="{10A588FB-C359-4C90-92F4-3173FFBEEBE6}" destId="{92A942C4-9388-487A-8A26-94C6A79959C7}" srcOrd="6" destOrd="0" presId="urn:microsoft.com/office/officeart/2005/8/layout/list1"/>
    <dgm:cxn modelId="{67829E49-1EF1-4EFD-952B-F7377B5082B1}" type="presParOf" srcId="{10A588FB-C359-4C90-92F4-3173FFBEEBE6}" destId="{377F7F46-A1C5-4ADD-A45B-665AE02F0C1C}" srcOrd="7" destOrd="0" presId="urn:microsoft.com/office/officeart/2005/8/layout/list1"/>
    <dgm:cxn modelId="{94A3EC8A-7CFF-470F-8102-96B6F0983ACE}" type="presParOf" srcId="{10A588FB-C359-4C90-92F4-3173FFBEEBE6}" destId="{119864F1-EB2B-4DBE-A119-F90DA5F71DE4}" srcOrd="8" destOrd="0" presId="urn:microsoft.com/office/officeart/2005/8/layout/list1"/>
    <dgm:cxn modelId="{DEB5E590-14F5-413D-99B1-8C03A967CD14}" type="presParOf" srcId="{119864F1-EB2B-4DBE-A119-F90DA5F71DE4}" destId="{699F7EF0-2318-4CF3-9F06-A25ED4D46F8A}" srcOrd="0" destOrd="0" presId="urn:microsoft.com/office/officeart/2005/8/layout/list1"/>
    <dgm:cxn modelId="{64C12D03-FEA0-468A-8F5D-863B64B5B003}" type="presParOf" srcId="{119864F1-EB2B-4DBE-A119-F90DA5F71DE4}" destId="{71876226-D8ED-412A-9455-6C3CEC22BBC5}" srcOrd="1" destOrd="0" presId="urn:microsoft.com/office/officeart/2005/8/layout/list1"/>
    <dgm:cxn modelId="{88E237BA-641C-43D2-82A6-3D8BF2EEEDBC}" type="presParOf" srcId="{10A588FB-C359-4C90-92F4-3173FFBEEBE6}" destId="{78F5C2E3-D258-4B28-9F09-18AA04085C82}" srcOrd="9" destOrd="0" presId="urn:microsoft.com/office/officeart/2005/8/layout/list1"/>
    <dgm:cxn modelId="{E8BA64BC-DF7A-408C-A8C8-83E5742335AF}" type="presParOf" srcId="{10A588FB-C359-4C90-92F4-3173FFBEEBE6}" destId="{B67DA86A-CF9C-4C34-BEB0-2EC1B3D5A12E}" srcOrd="10" destOrd="0" presId="urn:microsoft.com/office/officeart/2005/8/layout/list1"/>
    <dgm:cxn modelId="{8A25C678-83B9-4C8C-8354-1653B9CA46EE}" type="presParOf" srcId="{10A588FB-C359-4C90-92F4-3173FFBEEBE6}" destId="{A0F3FF8A-0F91-4ADC-812A-870E79C72A4E}" srcOrd="11" destOrd="0" presId="urn:microsoft.com/office/officeart/2005/8/layout/list1"/>
    <dgm:cxn modelId="{FDA7AA33-2600-40F4-8850-809EF5471C19}" type="presParOf" srcId="{10A588FB-C359-4C90-92F4-3173FFBEEBE6}" destId="{9EEC3816-FCB0-484E-9431-901CF544582F}" srcOrd="12" destOrd="0" presId="urn:microsoft.com/office/officeart/2005/8/layout/list1"/>
    <dgm:cxn modelId="{3FCE0657-7A03-432F-BBA7-FA8FD1E3C13E}" type="presParOf" srcId="{9EEC3816-FCB0-484E-9431-901CF544582F}" destId="{B62341B7-73CF-4DDA-B229-878FBCDDA8EB}" srcOrd="0" destOrd="0" presId="urn:microsoft.com/office/officeart/2005/8/layout/list1"/>
    <dgm:cxn modelId="{3D944E18-C26D-406B-90C9-650B18555239}" type="presParOf" srcId="{9EEC3816-FCB0-484E-9431-901CF544582F}" destId="{DF5C4F8A-0E94-4389-879C-EC91BD722E37}" srcOrd="1" destOrd="0" presId="urn:microsoft.com/office/officeart/2005/8/layout/list1"/>
    <dgm:cxn modelId="{BFF7D197-50B0-4478-A875-146A8246DF8D}" type="presParOf" srcId="{10A588FB-C359-4C90-92F4-3173FFBEEBE6}" destId="{F76C0BA3-90FA-48A2-8ABF-90B67C866E12}" srcOrd="13" destOrd="0" presId="urn:microsoft.com/office/officeart/2005/8/layout/list1"/>
    <dgm:cxn modelId="{37827F22-1873-453F-90CE-A6FD3DAB3BCC}" type="presParOf" srcId="{10A588FB-C359-4C90-92F4-3173FFBEEBE6}" destId="{16181F35-DB8B-46B6-9258-6F2D2A4210CF}" srcOrd="14" destOrd="0" presId="urn:microsoft.com/office/officeart/2005/8/layout/list1"/>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BDEEE3F-A95D-40EC-9F6A-9972E7027A61}">
      <dsp:nvSpPr>
        <dsp:cNvPr id="0" name=""/>
        <dsp:cNvSpPr/>
      </dsp:nvSpPr>
      <dsp:spPr>
        <a:xfrm>
          <a:off x="0" y="1050138"/>
          <a:ext cx="6429421" cy="1400184"/>
        </a:xfrm>
        <a:prstGeom prst="notchedRightArrow">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FE0E35B3-D843-4AB0-AB56-499C4BBDAB65}">
      <dsp:nvSpPr>
        <dsp:cNvPr id="0" name=""/>
        <dsp:cNvSpPr/>
      </dsp:nvSpPr>
      <dsp:spPr>
        <a:xfrm>
          <a:off x="658413" y="500061"/>
          <a:ext cx="1349658" cy="97156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70688" tIns="170688" rIns="170688" bIns="170688" numCol="1" spcCol="1270" anchor="b" anchorCtr="0">
          <a:noAutofit/>
        </a:bodyPr>
        <a:lstStyle/>
        <a:p>
          <a:pPr lvl="0" algn="ctr" defTabSz="1066800" rtl="0">
            <a:lnSpc>
              <a:spcPct val="90000"/>
            </a:lnSpc>
            <a:spcBef>
              <a:spcPct val="0"/>
            </a:spcBef>
            <a:spcAft>
              <a:spcPct val="35000"/>
            </a:spcAft>
          </a:pPr>
          <a:r>
            <a:rPr lang="zh-CN" altLang="en-US" sz="2400" b="1" kern="1200" dirty="0" smtClean="0">
              <a:solidFill>
                <a:srgbClr val="FF0000"/>
              </a:solidFill>
            </a:rPr>
            <a:t>系统整体架构</a:t>
          </a:r>
          <a:endParaRPr lang="zh-CN" altLang="en-US" sz="2400" b="1" kern="1200" dirty="0">
            <a:solidFill>
              <a:srgbClr val="FF0000"/>
            </a:solidFill>
          </a:endParaRPr>
        </a:p>
      </dsp:txBody>
      <dsp:txXfrm>
        <a:off x="658413" y="500061"/>
        <a:ext cx="1349658" cy="971560"/>
      </dsp:txXfrm>
    </dsp:sp>
    <dsp:sp modelId="{1E56DF55-FA75-4F4D-A9A5-136A85027C48}">
      <dsp:nvSpPr>
        <dsp:cNvPr id="0" name=""/>
        <dsp:cNvSpPr/>
      </dsp:nvSpPr>
      <dsp:spPr>
        <a:xfrm>
          <a:off x="2359197" y="1576667"/>
          <a:ext cx="350046" cy="350046"/>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21B5B320-293A-4840-A7B3-E353D474234C}">
      <dsp:nvSpPr>
        <dsp:cNvPr id="0" name=""/>
        <dsp:cNvSpPr/>
      </dsp:nvSpPr>
      <dsp:spPr>
        <a:xfrm>
          <a:off x="2061611" y="2191856"/>
          <a:ext cx="1866633" cy="74296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42240" tIns="142240" rIns="142240" bIns="142240" numCol="1" spcCol="1270" anchor="t" anchorCtr="0">
          <a:noAutofit/>
        </a:bodyPr>
        <a:lstStyle/>
        <a:p>
          <a:pPr lvl="0" algn="ctr" defTabSz="889000" rtl="0">
            <a:lnSpc>
              <a:spcPct val="90000"/>
            </a:lnSpc>
            <a:spcBef>
              <a:spcPct val="0"/>
            </a:spcBef>
            <a:spcAft>
              <a:spcPct val="35000"/>
            </a:spcAft>
          </a:pPr>
          <a:r>
            <a:rPr lang="zh-CN" altLang="en-US" sz="2000" b="1" kern="1200" dirty="0" smtClean="0">
              <a:latin typeface="+mn-ea"/>
              <a:ea typeface="+mn-ea"/>
            </a:rPr>
            <a:t>评标</a:t>
          </a:r>
          <a:endParaRPr lang="en-US" sz="2000" b="1" kern="1200" dirty="0">
            <a:latin typeface="+mn-ea"/>
            <a:ea typeface="+mn-ea"/>
          </a:endParaRPr>
        </a:p>
      </dsp:txBody>
      <dsp:txXfrm>
        <a:off x="2061611" y="2191856"/>
        <a:ext cx="1866633" cy="742966"/>
      </dsp:txXfrm>
    </dsp:sp>
    <dsp:sp modelId="{DFE889E0-E6F6-4803-AB20-3BF8F303F869}">
      <dsp:nvSpPr>
        <dsp:cNvPr id="0" name=""/>
        <dsp:cNvSpPr/>
      </dsp:nvSpPr>
      <dsp:spPr>
        <a:xfrm>
          <a:off x="1135498" y="1578778"/>
          <a:ext cx="350046" cy="350046"/>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4C1E2074-C39A-4209-8DEA-A9796454BB25}">
      <dsp:nvSpPr>
        <dsp:cNvPr id="0" name=""/>
        <dsp:cNvSpPr/>
      </dsp:nvSpPr>
      <dsp:spPr>
        <a:xfrm>
          <a:off x="4413508" y="804385"/>
          <a:ext cx="796668" cy="69580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42240" tIns="142240" rIns="142240" bIns="142240" numCol="1" spcCol="1270" anchor="b" anchorCtr="0">
          <a:noAutofit/>
        </a:bodyPr>
        <a:lstStyle/>
        <a:p>
          <a:pPr lvl="0" algn="ctr" defTabSz="889000" rtl="0">
            <a:lnSpc>
              <a:spcPct val="90000"/>
            </a:lnSpc>
            <a:spcBef>
              <a:spcPct val="0"/>
            </a:spcBef>
            <a:spcAft>
              <a:spcPct val="35000"/>
            </a:spcAft>
          </a:pPr>
          <a:r>
            <a:rPr lang="zh-CN" altLang="en-US" sz="2000" b="1" kern="1200" dirty="0" smtClean="0"/>
            <a:t>注意事项</a:t>
          </a:r>
          <a:endParaRPr lang="en-US" sz="2000" b="1" kern="1200" dirty="0"/>
        </a:p>
      </dsp:txBody>
      <dsp:txXfrm>
        <a:off x="4413508" y="804385"/>
        <a:ext cx="796668" cy="695807"/>
      </dsp:txXfrm>
    </dsp:sp>
    <dsp:sp modelId="{34ECBB35-6214-41C4-A968-12CFECD80E84}">
      <dsp:nvSpPr>
        <dsp:cNvPr id="0" name=""/>
        <dsp:cNvSpPr/>
      </dsp:nvSpPr>
      <dsp:spPr>
        <a:xfrm>
          <a:off x="3262888" y="1578781"/>
          <a:ext cx="350046" cy="350046"/>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A59037E3-88E4-4E52-BA71-C28072FA723A}">
      <dsp:nvSpPr>
        <dsp:cNvPr id="0" name=""/>
        <dsp:cNvSpPr/>
      </dsp:nvSpPr>
      <dsp:spPr>
        <a:xfrm>
          <a:off x="4590916" y="2100277"/>
          <a:ext cx="1193743" cy="140018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62712" tIns="362712" rIns="362712" bIns="362712" numCol="1" spcCol="1270" anchor="t" anchorCtr="0">
          <a:noAutofit/>
        </a:bodyPr>
        <a:lstStyle/>
        <a:p>
          <a:pPr lvl="0" algn="ctr" defTabSz="2266950" rtl="0">
            <a:lnSpc>
              <a:spcPct val="90000"/>
            </a:lnSpc>
            <a:spcBef>
              <a:spcPct val="0"/>
            </a:spcBef>
            <a:spcAft>
              <a:spcPct val="35000"/>
            </a:spcAft>
          </a:pPr>
          <a:endParaRPr lang="zh-CN" sz="5100" b="1" kern="1200" dirty="0"/>
        </a:p>
      </dsp:txBody>
      <dsp:txXfrm>
        <a:off x="4590916" y="2100277"/>
        <a:ext cx="1193743" cy="1400184"/>
      </dsp:txXfrm>
    </dsp:sp>
    <dsp:sp modelId="{D1D9774A-5D61-4A57-9C7C-0C1FABDE13EF}">
      <dsp:nvSpPr>
        <dsp:cNvPr id="0" name=""/>
        <dsp:cNvSpPr/>
      </dsp:nvSpPr>
      <dsp:spPr>
        <a:xfrm>
          <a:off x="4651909" y="1575207"/>
          <a:ext cx="350046" cy="350046"/>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BDEEE3F-A95D-40EC-9F6A-9972E7027A61}">
      <dsp:nvSpPr>
        <dsp:cNvPr id="0" name=""/>
        <dsp:cNvSpPr/>
      </dsp:nvSpPr>
      <dsp:spPr>
        <a:xfrm>
          <a:off x="0" y="1050138"/>
          <a:ext cx="6429421" cy="1400184"/>
        </a:xfrm>
        <a:prstGeom prst="notchedRightArrow">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FE0E35B3-D843-4AB0-AB56-499C4BBDAB65}">
      <dsp:nvSpPr>
        <dsp:cNvPr id="0" name=""/>
        <dsp:cNvSpPr/>
      </dsp:nvSpPr>
      <dsp:spPr>
        <a:xfrm>
          <a:off x="469857" y="500061"/>
          <a:ext cx="1768251" cy="97156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42240" tIns="142240" rIns="142240" bIns="142240" numCol="1" spcCol="1270" anchor="b" anchorCtr="0">
          <a:noAutofit/>
        </a:bodyPr>
        <a:lstStyle/>
        <a:p>
          <a:pPr lvl="0" algn="ctr" defTabSz="889000" rtl="0">
            <a:lnSpc>
              <a:spcPct val="90000"/>
            </a:lnSpc>
            <a:spcBef>
              <a:spcPct val="0"/>
            </a:spcBef>
            <a:spcAft>
              <a:spcPct val="35000"/>
            </a:spcAft>
          </a:pPr>
          <a:r>
            <a:rPr lang="zh-CN" altLang="en-US" sz="2000" b="1" kern="1200" dirty="0" smtClean="0">
              <a:solidFill>
                <a:schemeClr val="tx1"/>
              </a:solidFill>
            </a:rPr>
            <a:t>系统整体架构</a:t>
          </a:r>
          <a:endParaRPr lang="zh-CN" altLang="en-US" sz="2000" b="1" kern="1200" dirty="0">
            <a:solidFill>
              <a:schemeClr val="tx1"/>
            </a:solidFill>
          </a:endParaRPr>
        </a:p>
      </dsp:txBody>
      <dsp:txXfrm>
        <a:off x="469857" y="500061"/>
        <a:ext cx="1768251" cy="971560"/>
      </dsp:txXfrm>
    </dsp:sp>
    <dsp:sp modelId="{1E56DF55-FA75-4F4D-A9A5-136A85027C48}">
      <dsp:nvSpPr>
        <dsp:cNvPr id="0" name=""/>
        <dsp:cNvSpPr/>
      </dsp:nvSpPr>
      <dsp:spPr>
        <a:xfrm>
          <a:off x="2493658" y="1576667"/>
          <a:ext cx="350046" cy="350046"/>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21B5B320-293A-4840-A7B3-E353D474234C}">
      <dsp:nvSpPr>
        <dsp:cNvPr id="0" name=""/>
        <dsp:cNvSpPr/>
      </dsp:nvSpPr>
      <dsp:spPr>
        <a:xfrm>
          <a:off x="1889799" y="2053689"/>
          <a:ext cx="1780871" cy="102514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70688" tIns="170688" rIns="170688" bIns="170688" numCol="1" spcCol="1270" anchor="t" anchorCtr="0">
          <a:noAutofit/>
        </a:bodyPr>
        <a:lstStyle/>
        <a:p>
          <a:pPr lvl="0" algn="ctr" defTabSz="1066800" rtl="0">
            <a:lnSpc>
              <a:spcPct val="90000"/>
            </a:lnSpc>
            <a:spcBef>
              <a:spcPct val="0"/>
            </a:spcBef>
            <a:spcAft>
              <a:spcPct val="35000"/>
            </a:spcAft>
          </a:pPr>
          <a:r>
            <a:rPr lang="zh-CN" altLang="en-US" sz="2400" b="1" kern="1200" dirty="0" smtClean="0">
              <a:solidFill>
                <a:srgbClr val="FF0000"/>
              </a:solidFill>
              <a:latin typeface="+mn-ea"/>
              <a:ea typeface="+mn-ea"/>
            </a:rPr>
            <a:t>评标</a:t>
          </a:r>
          <a:endParaRPr lang="en-US" sz="2400" b="1" kern="1200" dirty="0">
            <a:solidFill>
              <a:srgbClr val="FF0000"/>
            </a:solidFill>
            <a:latin typeface="+mn-ea"/>
            <a:ea typeface="+mn-ea"/>
          </a:endParaRPr>
        </a:p>
      </dsp:txBody>
      <dsp:txXfrm>
        <a:off x="1889799" y="2053689"/>
        <a:ext cx="1780871" cy="1025145"/>
      </dsp:txXfrm>
    </dsp:sp>
    <dsp:sp modelId="{DFE889E0-E6F6-4803-AB20-3BF8F303F869}">
      <dsp:nvSpPr>
        <dsp:cNvPr id="0" name=""/>
        <dsp:cNvSpPr/>
      </dsp:nvSpPr>
      <dsp:spPr>
        <a:xfrm>
          <a:off x="1063490" y="1566673"/>
          <a:ext cx="350046" cy="350046"/>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4C1E2074-C39A-4209-8DEA-A9796454BB25}">
      <dsp:nvSpPr>
        <dsp:cNvPr id="0" name=""/>
        <dsp:cNvSpPr/>
      </dsp:nvSpPr>
      <dsp:spPr>
        <a:xfrm>
          <a:off x="4262198" y="804385"/>
          <a:ext cx="1255029" cy="69580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42240" tIns="142240" rIns="142240" bIns="142240" numCol="1" spcCol="1270" anchor="b" anchorCtr="0">
          <a:noAutofit/>
        </a:bodyPr>
        <a:lstStyle/>
        <a:p>
          <a:pPr lvl="0" algn="ctr" defTabSz="889000" rtl="0">
            <a:lnSpc>
              <a:spcPct val="90000"/>
            </a:lnSpc>
            <a:spcBef>
              <a:spcPct val="0"/>
            </a:spcBef>
            <a:spcAft>
              <a:spcPct val="35000"/>
            </a:spcAft>
          </a:pPr>
          <a:r>
            <a:rPr lang="zh-CN" altLang="en-US" sz="2000" b="1" kern="1200" dirty="0" smtClean="0"/>
            <a:t>注意事项</a:t>
          </a:r>
          <a:endParaRPr lang="en-US" sz="2000" b="1" kern="1200" dirty="0"/>
        </a:p>
      </dsp:txBody>
      <dsp:txXfrm>
        <a:off x="4262198" y="804385"/>
        <a:ext cx="1255029" cy="695807"/>
      </dsp:txXfrm>
    </dsp:sp>
    <dsp:sp modelId="{34ECBB35-6214-41C4-A968-12CFECD80E84}">
      <dsp:nvSpPr>
        <dsp:cNvPr id="0" name=""/>
        <dsp:cNvSpPr/>
      </dsp:nvSpPr>
      <dsp:spPr>
        <a:xfrm>
          <a:off x="3591023" y="1578781"/>
          <a:ext cx="350046" cy="350046"/>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A59037E3-88E4-4E52-BA71-C28072FA723A}">
      <dsp:nvSpPr>
        <dsp:cNvPr id="0" name=""/>
        <dsp:cNvSpPr/>
      </dsp:nvSpPr>
      <dsp:spPr>
        <a:xfrm>
          <a:off x="4932671" y="2100277"/>
          <a:ext cx="853279" cy="140018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62712" tIns="362712" rIns="362712" bIns="362712" numCol="1" spcCol="1270" anchor="t" anchorCtr="0">
          <a:noAutofit/>
        </a:bodyPr>
        <a:lstStyle/>
        <a:p>
          <a:pPr lvl="0" algn="ctr" defTabSz="2266950" rtl="0">
            <a:lnSpc>
              <a:spcPct val="90000"/>
            </a:lnSpc>
            <a:spcBef>
              <a:spcPct val="0"/>
            </a:spcBef>
            <a:spcAft>
              <a:spcPct val="35000"/>
            </a:spcAft>
          </a:pPr>
          <a:endParaRPr lang="zh-CN" sz="5100" b="1" kern="1200" dirty="0"/>
        </a:p>
      </dsp:txBody>
      <dsp:txXfrm>
        <a:off x="4932671" y="2100277"/>
        <a:ext cx="853279" cy="1400184"/>
      </dsp:txXfrm>
    </dsp:sp>
    <dsp:sp modelId="{D1D9774A-5D61-4A57-9C7C-0C1FABDE13EF}">
      <dsp:nvSpPr>
        <dsp:cNvPr id="0" name=""/>
        <dsp:cNvSpPr/>
      </dsp:nvSpPr>
      <dsp:spPr>
        <a:xfrm>
          <a:off x="4823432" y="1575207"/>
          <a:ext cx="350046" cy="350046"/>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BDEEE3F-A95D-40EC-9F6A-9972E7027A61}">
      <dsp:nvSpPr>
        <dsp:cNvPr id="0" name=""/>
        <dsp:cNvSpPr/>
      </dsp:nvSpPr>
      <dsp:spPr>
        <a:xfrm>
          <a:off x="0" y="1050138"/>
          <a:ext cx="6429421" cy="1400184"/>
        </a:xfrm>
        <a:prstGeom prst="notchedRightArrow">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FE0E35B3-D843-4AB0-AB56-499C4BBDAB65}">
      <dsp:nvSpPr>
        <dsp:cNvPr id="0" name=""/>
        <dsp:cNvSpPr/>
      </dsp:nvSpPr>
      <dsp:spPr>
        <a:xfrm>
          <a:off x="597345" y="500061"/>
          <a:ext cx="1711412" cy="97156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42240" tIns="142240" rIns="142240" bIns="142240" numCol="1" spcCol="1270" anchor="b" anchorCtr="0">
          <a:noAutofit/>
        </a:bodyPr>
        <a:lstStyle/>
        <a:p>
          <a:pPr lvl="0" algn="ctr" defTabSz="889000" rtl="0">
            <a:lnSpc>
              <a:spcPct val="90000"/>
            </a:lnSpc>
            <a:spcBef>
              <a:spcPct val="0"/>
            </a:spcBef>
            <a:spcAft>
              <a:spcPct val="35000"/>
            </a:spcAft>
          </a:pPr>
          <a:r>
            <a:rPr lang="zh-CN" altLang="en-US" sz="2000" b="1" kern="1200" dirty="0" smtClean="0">
              <a:solidFill>
                <a:schemeClr val="tx1"/>
              </a:solidFill>
            </a:rPr>
            <a:t>系统整体架构</a:t>
          </a:r>
          <a:endParaRPr lang="zh-CN" altLang="en-US" sz="2000" b="1" kern="1200" dirty="0">
            <a:solidFill>
              <a:schemeClr val="tx1"/>
            </a:solidFill>
          </a:endParaRPr>
        </a:p>
      </dsp:txBody>
      <dsp:txXfrm>
        <a:off x="597345" y="500061"/>
        <a:ext cx="1711412" cy="971560"/>
      </dsp:txXfrm>
    </dsp:sp>
    <dsp:sp modelId="{1E56DF55-FA75-4F4D-A9A5-136A85027C48}">
      <dsp:nvSpPr>
        <dsp:cNvPr id="0" name=""/>
        <dsp:cNvSpPr/>
      </dsp:nvSpPr>
      <dsp:spPr>
        <a:xfrm>
          <a:off x="2368442" y="1576667"/>
          <a:ext cx="350046" cy="350046"/>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21B5B320-293A-4840-A7B3-E353D474234C}">
      <dsp:nvSpPr>
        <dsp:cNvPr id="0" name=""/>
        <dsp:cNvSpPr/>
      </dsp:nvSpPr>
      <dsp:spPr>
        <a:xfrm>
          <a:off x="1917595" y="2062185"/>
          <a:ext cx="1696537" cy="74296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42240" tIns="142240" rIns="142240" bIns="142240" numCol="1" spcCol="1270" anchor="t" anchorCtr="0">
          <a:noAutofit/>
        </a:bodyPr>
        <a:lstStyle/>
        <a:p>
          <a:pPr lvl="0" algn="ctr" defTabSz="889000" rtl="0">
            <a:lnSpc>
              <a:spcPct val="90000"/>
            </a:lnSpc>
            <a:spcBef>
              <a:spcPct val="0"/>
            </a:spcBef>
            <a:spcAft>
              <a:spcPct val="35000"/>
            </a:spcAft>
          </a:pPr>
          <a:r>
            <a:rPr lang="zh-CN" altLang="en-US" sz="2000" b="1" kern="1200" dirty="0" smtClean="0">
              <a:latin typeface="+mn-ea"/>
              <a:ea typeface="+mn-ea"/>
            </a:rPr>
            <a:t>评标</a:t>
          </a:r>
          <a:endParaRPr lang="en-US" sz="2000" b="1" kern="1200" dirty="0">
            <a:latin typeface="+mn-ea"/>
            <a:ea typeface="+mn-ea"/>
          </a:endParaRPr>
        </a:p>
      </dsp:txBody>
      <dsp:txXfrm>
        <a:off x="1917595" y="2062185"/>
        <a:ext cx="1696537" cy="742966"/>
      </dsp:txXfrm>
    </dsp:sp>
    <dsp:sp modelId="{DFE889E0-E6F6-4803-AB20-3BF8F303F869}">
      <dsp:nvSpPr>
        <dsp:cNvPr id="0" name=""/>
        <dsp:cNvSpPr/>
      </dsp:nvSpPr>
      <dsp:spPr>
        <a:xfrm>
          <a:off x="1269522" y="1578778"/>
          <a:ext cx="350046" cy="350046"/>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4C1E2074-C39A-4209-8DEA-A9796454BB25}">
      <dsp:nvSpPr>
        <dsp:cNvPr id="0" name=""/>
        <dsp:cNvSpPr/>
      </dsp:nvSpPr>
      <dsp:spPr>
        <a:xfrm>
          <a:off x="4314554" y="804385"/>
          <a:ext cx="1129654" cy="69580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70688" tIns="170688" rIns="170688" bIns="170688" numCol="1" spcCol="1270" anchor="b" anchorCtr="0">
          <a:noAutofit/>
        </a:bodyPr>
        <a:lstStyle/>
        <a:p>
          <a:pPr lvl="0" algn="ctr" defTabSz="1066800" rtl="0">
            <a:lnSpc>
              <a:spcPct val="90000"/>
            </a:lnSpc>
            <a:spcBef>
              <a:spcPct val="0"/>
            </a:spcBef>
            <a:spcAft>
              <a:spcPct val="35000"/>
            </a:spcAft>
          </a:pPr>
          <a:r>
            <a:rPr lang="zh-CN" altLang="en-US" sz="2400" b="1" kern="1200" dirty="0" smtClean="0">
              <a:solidFill>
                <a:srgbClr val="FF0000"/>
              </a:solidFill>
            </a:rPr>
            <a:t>注意事项</a:t>
          </a:r>
          <a:endParaRPr lang="en-US" sz="2400" b="1" kern="1200" dirty="0">
            <a:solidFill>
              <a:srgbClr val="FF0000"/>
            </a:solidFill>
          </a:endParaRPr>
        </a:p>
      </dsp:txBody>
      <dsp:txXfrm>
        <a:off x="4314554" y="804385"/>
        <a:ext cx="1129654" cy="695807"/>
      </dsp:txXfrm>
    </dsp:sp>
    <dsp:sp modelId="{34ECBB35-6214-41C4-A968-12CFECD80E84}">
      <dsp:nvSpPr>
        <dsp:cNvPr id="0" name=""/>
        <dsp:cNvSpPr/>
      </dsp:nvSpPr>
      <dsp:spPr>
        <a:xfrm>
          <a:off x="3523249" y="1578781"/>
          <a:ext cx="350046" cy="350046"/>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A59037E3-88E4-4E52-BA71-C28072FA723A}">
      <dsp:nvSpPr>
        <dsp:cNvPr id="0" name=""/>
        <dsp:cNvSpPr/>
      </dsp:nvSpPr>
      <dsp:spPr>
        <a:xfrm>
          <a:off x="4700931" y="2100277"/>
          <a:ext cx="1084964" cy="140018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62712" tIns="362712" rIns="362712" bIns="362712" numCol="1" spcCol="1270" anchor="t" anchorCtr="0">
          <a:noAutofit/>
        </a:bodyPr>
        <a:lstStyle/>
        <a:p>
          <a:pPr lvl="0" algn="ctr" defTabSz="2266950" rtl="0">
            <a:lnSpc>
              <a:spcPct val="90000"/>
            </a:lnSpc>
            <a:spcBef>
              <a:spcPct val="0"/>
            </a:spcBef>
            <a:spcAft>
              <a:spcPct val="35000"/>
            </a:spcAft>
          </a:pPr>
          <a:endParaRPr lang="zh-CN" sz="5100" b="1" kern="1200" dirty="0"/>
        </a:p>
      </dsp:txBody>
      <dsp:txXfrm>
        <a:off x="4700931" y="2100277"/>
        <a:ext cx="1084964" cy="1400184"/>
      </dsp:txXfrm>
    </dsp:sp>
    <dsp:sp modelId="{D1D9774A-5D61-4A57-9C7C-0C1FABDE13EF}">
      <dsp:nvSpPr>
        <dsp:cNvPr id="0" name=""/>
        <dsp:cNvSpPr/>
      </dsp:nvSpPr>
      <dsp:spPr>
        <a:xfrm>
          <a:off x="4707535" y="1575207"/>
          <a:ext cx="350046" cy="350046"/>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4B61486-6100-40A3-B319-B5D07C8E0C8E}">
      <dsp:nvSpPr>
        <dsp:cNvPr id="0" name=""/>
        <dsp:cNvSpPr/>
      </dsp:nvSpPr>
      <dsp:spPr>
        <a:xfrm>
          <a:off x="0" y="674876"/>
          <a:ext cx="9144000" cy="478800"/>
        </a:xfrm>
        <a:prstGeom prst="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92FE83CF-8E22-4CA1-87DA-AB76339011FC}">
      <dsp:nvSpPr>
        <dsp:cNvPr id="0" name=""/>
        <dsp:cNvSpPr/>
      </dsp:nvSpPr>
      <dsp:spPr>
        <a:xfrm>
          <a:off x="457200" y="72009"/>
          <a:ext cx="7949921" cy="883307"/>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41935" tIns="0" rIns="241935" bIns="0" numCol="1" spcCol="1270" anchor="ctr" anchorCtr="0">
          <a:noAutofit/>
        </a:bodyPr>
        <a:lstStyle/>
        <a:p>
          <a:pPr lvl="0" algn="l" defTabSz="1066800">
            <a:lnSpc>
              <a:spcPct val="90000"/>
            </a:lnSpc>
            <a:spcBef>
              <a:spcPct val="0"/>
            </a:spcBef>
            <a:spcAft>
              <a:spcPct val="35000"/>
            </a:spcAft>
          </a:pPr>
          <a:r>
            <a:rPr lang="en-US" altLang="zh-CN" sz="2400" kern="1200" dirty="0" smtClean="0">
              <a:solidFill>
                <a:schemeClr val="accent4"/>
              </a:solidFill>
              <a:latin typeface="宋体" pitchFamily="2" charset="-122"/>
              <a:ea typeface="宋体" pitchFamily="2" charset="-122"/>
            </a:rPr>
            <a:t>1.</a:t>
          </a:r>
          <a:r>
            <a:rPr lang="zh-CN" altLang="en-US" sz="2400" kern="1200" dirty="0" smtClean="0">
              <a:solidFill>
                <a:schemeClr val="accent4"/>
              </a:solidFill>
              <a:latin typeface="宋体" pitchFamily="2" charset="-122"/>
              <a:ea typeface="宋体" pitchFamily="2" charset="-122"/>
            </a:rPr>
            <a:t>所有评委都要对</a:t>
          </a:r>
          <a:r>
            <a:rPr lang="zh-CN" altLang="en-US" sz="2400" kern="1200" smtClean="0">
              <a:solidFill>
                <a:schemeClr val="accent4"/>
              </a:solidFill>
              <a:latin typeface="宋体" pitchFamily="2" charset="-122"/>
              <a:ea typeface="宋体" pitchFamily="2" charset="-122"/>
            </a:rPr>
            <a:t>资格审查进行</a:t>
          </a:r>
          <a:r>
            <a:rPr lang="zh-CN" altLang="en-US" sz="2400" kern="1200" dirty="0" smtClean="0">
              <a:solidFill>
                <a:schemeClr val="accent4"/>
              </a:solidFill>
              <a:latin typeface="宋体" pitchFamily="2" charset="-122"/>
              <a:ea typeface="宋体" pitchFamily="2" charset="-122"/>
            </a:rPr>
            <a:t>评审。</a:t>
          </a:r>
          <a:endParaRPr lang="zh-CN" altLang="en-US" sz="2400" kern="1200" dirty="0">
            <a:latin typeface="宋体" pitchFamily="2" charset="-122"/>
            <a:ea typeface="宋体" pitchFamily="2" charset="-122"/>
          </a:endParaRPr>
        </a:p>
      </dsp:txBody>
      <dsp:txXfrm>
        <a:off x="500319" y="115128"/>
        <a:ext cx="7863683" cy="797069"/>
      </dsp:txXfrm>
    </dsp:sp>
    <dsp:sp modelId="{92A942C4-9388-487A-8A26-94C6A79959C7}">
      <dsp:nvSpPr>
        <dsp:cNvPr id="0" name=""/>
        <dsp:cNvSpPr/>
      </dsp:nvSpPr>
      <dsp:spPr>
        <a:xfrm>
          <a:off x="0" y="1808620"/>
          <a:ext cx="9144000" cy="478800"/>
        </a:xfrm>
        <a:prstGeom prst="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E04ACBD3-E5C0-47A0-8953-7FF99D5B6207}">
      <dsp:nvSpPr>
        <dsp:cNvPr id="0" name=""/>
        <dsp:cNvSpPr/>
      </dsp:nvSpPr>
      <dsp:spPr>
        <a:xfrm>
          <a:off x="497643" y="1064792"/>
          <a:ext cx="7848468" cy="832783"/>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41935" tIns="0" rIns="241935" bIns="0" numCol="1" spcCol="1270" anchor="ctr" anchorCtr="0">
          <a:noAutofit/>
        </a:bodyPr>
        <a:lstStyle/>
        <a:p>
          <a:pPr lvl="0" algn="l" defTabSz="1066800">
            <a:lnSpc>
              <a:spcPct val="90000"/>
            </a:lnSpc>
            <a:spcBef>
              <a:spcPct val="0"/>
            </a:spcBef>
            <a:spcAft>
              <a:spcPct val="35000"/>
            </a:spcAft>
          </a:pPr>
          <a:r>
            <a:rPr lang="en-US" altLang="zh-CN" sz="2400" kern="1200" dirty="0" smtClean="0">
              <a:solidFill>
                <a:schemeClr val="accent4"/>
              </a:solidFill>
              <a:latin typeface="宋体" pitchFamily="2" charset="-122"/>
              <a:ea typeface="宋体" pitchFamily="2" charset="-122"/>
            </a:rPr>
            <a:t>2</a:t>
          </a:r>
          <a:r>
            <a:rPr lang="en-US" altLang="zh-CN" sz="2400" kern="1200" dirty="0" smtClean="0">
              <a:solidFill>
                <a:schemeClr val="accent4"/>
              </a:solidFill>
              <a:latin typeface="宋体" pitchFamily="2" charset="-122"/>
              <a:ea typeface="宋体" pitchFamily="2" charset="-122"/>
            </a:rPr>
            <a:t>.</a:t>
          </a:r>
          <a:r>
            <a:rPr lang="zh-CN" altLang="en-US" sz="2400" kern="1200" dirty="0" smtClean="0">
              <a:solidFill>
                <a:schemeClr val="accent4"/>
              </a:solidFill>
              <a:latin typeface="宋体" pitchFamily="2" charset="-122"/>
              <a:ea typeface="宋体" pitchFamily="2" charset="-122"/>
            </a:rPr>
            <a:t>注意查看招标文件中关于网招的相关约定。</a:t>
          </a:r>
          <a:endParaRPr lang="zh-CN" altLang="en-US" sz="2400" kern="1200" dirty="0">
            <a:latin typeface="宋体" pitchFamily="2" charset="-122"/>
            <a:ea typeface="宋体" pitchFamily="2" charset="-122"/>
          </a:endParaRPr>
        </a:p>
      </dsp:txBody>
      <dsp:txXfrm>
        <a:off x="538296" y="1105445"/>
        <a:ext cx="7767162" cy="751477"/>
      </dsp:txXfrm>
    </dsp:sp>
    <dsp:sp modelId="{B67DA86A-CF9C-4C34-BEB0-2EC1B3D5A12E}">
      <dsp:nvSpPr>
        <dsp:cNvPr id="0" name=""/>
        <dsp:cNvSpPr/>
      </dsp:nvSpPr>
      <dsp:spPr>
        <a:xfrm>
          <a:off x="0" y="2883527"/>
          <a:ext cx="9144000" cy="478800"/>
        </a:xfrm>
        <a:prstGeom prst="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71876226-D8ED-412A-9455-6C3CEC22BBC5}">
      <dsp:nvSpPr>
        <dsp:cNvPr id="0" name=""/>
        <dsp:cNvSpPr/>
      </dsp:nvSpPr>
      <dsp:spPr>
        <a:xfrm>
          <a:off x="527508" y="2222316"/>
          <a:ext cx="7849493" cy="773947"/>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41935" tIns="0" rIns="241935" bIns="0" numCol="1" spcCol="1270" anchor="ctr" anchorCtr="0">
          <a:noAutofit/>
        </a:bodyPr>
        <a:lstStyle/>
        <a:p>
          <a:pPr lvl="0" algn="l" defTabSz="1066800">
            <a:lnSpc>
              <a:spcPct val="90000"/>
            </a:lnSpc>
            <a:spcBef>
              <a:spcPct val="0"/>
            </a:spcBef>
            <a:spcAft>
              <a:spcPct val="35000"/>
            </a:spcAft>
          </a:pPr>
          <a:r>
            <a:rPr lang="en-US" altLang="zh-CN" sz="2400" kern="1200" dirty="0" smtClean="0">
              <a:solidFill>
                <a:schemeClr val="accent4"/>
              </a:solidFill>
              <a:latin typeface="宋体" pitchFamily="2" charset="-122"/>
              <a:ea typeface="宋体" pitchFamily="2" charset="-122"/>
            </a:rPr>
            <a:t>3</a:t>
          </a:r>
          <a:r>
            <a:rPr lang="en-US" altLang="zh-CN" sz="2400" kern="1200" dirty="0" smtClean="0">
              <a:solidFill>
                <a:schemeClr val="accent4"/>
              </a:solidFill>
              <a:latin typeface="宋体" pitchFamily="2" charset="-122"/>
              <a:ea typeface="宋体" pitchFamily="2" charset="-122"/>
            </a:rPr>
            <a:t>.</a:t>
          </a:r>
          <a:r>
            <a:rPr lang="zh-CN" altLang="en-US" sz="2400" kern="1200" dirty="0" smtClean="0">
              <a:solidFill>
                <a:schemeClr val="accent4"/>
              </a:solidFill>
              <a:latin typeface="宋体" pitchFamily="2" charset="-122"/>
              <a:ea typeface="宋体" pitchFamily="2" charset="-122"/>
            </a:rPr>
            <a:t>清标需要评委对照招标文件进行参数设定。</a:t>
          </a:r>
          <a:endParaRPr lang="zh-CN" altLang="en-US" sz="2400" kern="1200" dirty="0">
            <a:latin typeface="宋体" pitchFamily="2" charset="-122"/>
            <a:ea typeface="宋体" pitchFamily="2" charset="-122"/>
          </a:endParaRPr>
        </a:p>
      </dsp:txBody>
      <dsp:txXfrm>
        <a:off x="565289" y="2260097"/>
        <a:ext cx="7773931" cy="698385"/>
      </dsp:txXfrm>
    </dsp:sp>
    <dsp:sp modelId="{16181F35-DB8B-46B6-9258-6F2D2A4210CF}">
      <dsp:nvSpPr>
        <dsp:cNvPr id="0" name=""/>
        <dsp:cNvSpPr/>
      </dsp:nvSpPr>
      <dsp:spPr>
        <a:xfrm>
          <a:off x="0" y="3958310"/>
          <a:ext cx="9144000" cy="478800"/>
        </a:xfrm>
        <a:prstGeom prst="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DF5C4F8A-0E94-4389-879C-EC91BD722E37}">
      <dsp:nvSpPr>
        <dsp:cNvPr id="0" name=""/>
        <dsp:cNvSpPr/>
      </dsp:nvSpPr>
      <dsp:spPr>
        <a:xfrm>
          <a:off x="547967" y="3353065"/>
          <a:ext cx="7831442" cy="773823"/>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41935" tIns="0" rIns="241935" bIns="0" numCol="1" spcCol="1270" anchor="ctr" anchorCtr="0">
          <a:noAutofit/>
        </a:bodyPr>
        <a:lstStyle/>
        <a:p>
          <a:pPr lvl="0" algn="l" defTabSz="1066800">
            <a:lnSpc>
              <a:spcPct val="90000"/>
            </a:lnSpc>
            <a:spcBef>
              <a:spcPct val="0"/>
            </a:spcBef>
            <a:spcAft>
              <a:spcPct val="35000"/>
            </a:spcAft>
          </a:pPr>
          <a:r>
            <a:rPr lang="en-US" altLang="zh-CN" sz="2400" b="0" kern="1200" dirty="0" smtClean="0">
              <a:solidFill>
                <a:schemeClr val="tx1"/>
              </a:solidFill>
            </a:rPr>
            <a:t>4</a:t>
          </a:r>
          <a:r>
            <a:rPr lang="zh-CN" altLang="en-US" sz="2400" b="0" kern="1200" dirty="0" smtClean="0">
              <a:solidFill>
                <a:schemeClr val="tx1"/>
              </a:solidFill>
            </a:rPr>
            <a:t>、资格评审、技术标评审结束之后商务标报价才会解密唱标。</a:t>
          </a:r>
          <a:endParaRPr lang="zh-CN" altLang="en-US" sz="2400" b="0" kern="1200" dirty="0">
            <a:solidFill>
              <a:schemeClr val="tx1"/>
            </a:solidFill>
          </a:endParaRPr>
        </a:p>
      </dsp:txBody>
      <dsp:txXfrm>
        <a:off x="585742" y="3390840"/>
        <a:ext cx="7755892" cy="698273"/>
      </dsp:txXfrm>
    </dsp:sp>
  </dsp:spTree>
</dsp:drawing>
</file>

<file path=ppt/diagrams/layout1.xml><?xml version="1.0" encoding="utf-8"?>
<dgm:layoutDef xmlns:dgm="http://schemas.openxmlformats.org/drawingml/2006/diagram" xmlns:a="http://schemas.openxmlformats.org/drawingml/2006/main" uniqueId="urn:microsoft.com/office/officeart/2005/8/layout/hProcess11">
  <dgm:title val=""/>
  <dgm:desc val=""/>
  <dgm:catLst>
    <dgm:cat type="process" pri="8000"/>
    <dgm:cat type="convert" pri="14000"/>
  </dgm:catLst>
  <dgm:sampData useDef="1">
    <dgm:dataModel>
      <dgm:pt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alg type="composite"/>
    <dgm:shape xmlns:r="http://schemas.openxmlformats.org/officeDocument/2006/relationships" r:blip="">
      <dgm:adjLst/>
    </dgm:shape>
    <dgm:presOf/>
    <dgm:choose name="Name1">
      <dgm:if name="Name2" func="var" arg="dir" op="equ" val="norm">
        <dgm:constrLst>
          <dgm:constr type="w" for="ch" forName="arrow" refType="w"/>
          <dgm:constr type="h" for="ch" forName="arrow" refType="h" fact="0.4"/>
          <dgm:constr type="ctrY" for="ch" forName="arrow" refType="h" fact="0.5"/>
          <dgm:constr type="l" for="ch" forName="arrow"/>
          <dgm:constr type="w" for="ch" forName="points" refType="w" fact="0.9"/>
          <dgm:constr type="h" for="ch" forName="points" refType="h"/>
          <dgm:constr type="t" for="ch" forName="points"/>
          <dgm:constr type="l" for="ch" forName="points"/>
        </dgm:constrLst>
      </dgm:if>
      <dgm:else name="Name3">
        <dgm:constrLst>
          <dgm:constr type="w" for="ch" forName="arrow" refType="w"/>
          <dgm:constr type="h" for="ch" forName="arrow" refType="h" fact="0.4"/>
          <dgm:constr type="ctrY" for="ch" forName="arrow" refType="h" fact="0.5"/>
          <dgm:constr type="r" for="ch" forName="arrow" refType="w"/>
          <dgm:constr type="w" for="ch" forName="points" refType="w" fact="0.9"/>
          <dgm:constr type="h" for="ch" forName="points" refType="h"/>
          <dgm:constr type="t" for="ch" forName="points"/>
          <dgm:constr type="r" for="ch" forName="points" refType="w"/>
        </dgm:constrLst>
      </dgm:else>
    </dgm:choose>
    <dgm:ruleLst/>
    <dgm:layoutNode name="arrow" styleLbl="bgShp">
      <dgm:alg type="sp"/>
      <dgm:choose name="Name4">
        <dgm:if name="Name5" func="var" arg="dir" op="equ" val="norm">
          <dgm:shape xmlns:r="http://schemas.openxmlformats.org/officeDocument/2006/relationships" type="notchedRightArrow" r:blip="">
            <dgm:adjLst/>
          </dgm:shape>
        </dgm:if>
        <dgm:else name="Name6">
          <dgm:shape xmlns:r="http://schemas.openxmlformats.org/officeDocument/2006/relationships" rot="180" type="notchedRightArrow" r:blip="">
            <dgm:adjLst/>
          </dgm:shape>
        </dgm:else>
      </dgm:choose>
      <dgm:presOf/>
      <dgm:constrLst/>
      <dgm:ruleLst/>
    </dgm:layoutNode>
    <dgm:layoutNode name="points">
      <dgm:choose name="Name7">
        <dgm:if name="Name8" func="var" arg="dir" op="equ" val="norm">
          <dgm:alg type="lin">
            <dgm:param type="linDir" val="fromL"/>
          </dgm:alg>
        </dgm:if>
        <dgm:else name="Name9">
          <dgm:alg type="lin">
            <dgm:param type="linDir" val="fromR"/>
          </dgm:alg>
        </dgm:else>
      </dgm:choose>
      <dgm:shape xmlns:r="http://schemas.openxmlformats.org/officeDocument/2006/relationships" r:blip="">
        <dgm:adjLst/>
      </dgm:shape>
      <dgm:presOf/>
      <dgm:constrLst>
        <dgm:constr type="w" for="ch" forName="compositeA" refType="w"/>
        <dgm:constr type="h" for="ch" forName="compositeA" refType="h"/>
        <dgm:constr type="w" for="ch" forName="compositeB" refType="w" refFor="ch" refForName="compositeA" op="equ"/>
        <dgm:constr type="h" for="ch" forName="compositeB" refType="h" refFor="ch" refForName="compositeA" op="equ"/>
        <dgm:constr type="primFontSz" for="des" ptType="node" op="equ" val="65"/>
        <dgm:constr type="w" for="ch" forName="space" refType="w" refFor="ch" refForName="compositeA" op="equ" fact="0.05"/>
      </dgm:constrLst>
      <dgm:ruleLst/>
      <dgm:forEach name="Name10" axis="ch" ptType="node">
        <dgm:choose name="Name11">
          <dgm:if name="Name12" axis="self" ptType="node" func="posOdd" op="equ" val="1">
            <dgm:layoutNode name="compositeA">
              <dgm:alg type="composite"/>
              <dgm:shape xmlns:r="http://schemas.openxmlformats.org/officeDocument/2006/relationships" r:blip="">
                <dgm:adjLst/>
              </dgm:shape>
              <dgm:presOf/>
              <dgm:constrLst>
                <dgm:constr type="w" for="ch" forName="textA" refType="w"/>
                <dgm:constr type="h" for="ch" forName="textA" refType="h" fact="0.4"/>
                <dgm:constr type="t" for="ch" forName="textA"/>
                <dgm:constr type="l" for="ch" forName="textA"/>
                <dgm:constr type="h" for="ch" forName="circleA" refType="h" fact="0.1"/>
                <dgm:constr type="h" for="ch" forName="circleA" refType="w" op="lte"/>
                <dgm:constr type="w" for="ch" forName="circleA" refType="h" refFor="ch" refForName="circleA" op="equ"/>
                <dgm:constr type="ctrY" for="ch" forName="circleA" refType="h" fact="0.5"/>
                <dgm:constr type="ctrX" for="ch" forName="circleA" refType="w" refFor="ch" refForName="textA" fact="0.5"/>
                <dgm:constr type="w" for="ch" forName="spaceA" refType="w"/>
                <dgm:constr type="h" for="ch" forName="spaceA" refType="h" fact="0.4"/>
                <dgm:constr type="b" for="ch" forName="spaceA" refType="h"/>
                <dgm:constr type="l" for="ch" forName="spaceA"/>
              </dgm:constrLst>
              <dgm:ruleLst/>
              <dgm:layoutNode name="textA" styleLbl="revTx">
                <dgm:varLst>
                  <dgm:bulletEnabled val="1"/>
                </dgm:varLst>
                <dgm:alg type="tx">
                  <dgm:param type="txAnchorVert" val="b"/>
                  <dgm:param type="txAnchorVertCh" val="b"/>
                  <dgm:param type="txAnchorHorzCh" val="ctr"/>
                </dgm:alg>
                <dgm:shape xmlns:r="http://schemas.openxmlformats.org/officeDocument/2006/relationships" type="rect" r:blip="">
                  <dgm:adjLst/>
                </dgm:shape>
                <dgm:presOf axis="desOrSelf" ptType="node"/>
                <dgm:constrLst/>
                <dgm:ruleLst>
                  <dgm:rule type="primFontSz" val="5" fact="NaN" max="NaN"/>
                </dgm:ruleLst>
              </dgm:layoutNode>
              <dgm:layoutNode name="circleA">
                <dgm:alg type="sp"/>
                <dgm:shape xmlns:r="http://schemas.openxmlformats.org/officeDocument/2006/relationships" type="ellipse" r:blip="">
                  <dgm:adjLst/>
                </dgm:shape>
                <dgm:presOf/>
                <dgm:constrLst/>
                <dgm:ruleLst/>
              </dgm:layoutNode>
              <dgm:layoutNode name="spaceA">
                <dgm:alg type="sp"/>
                <dgm:shape xmlns:r="http://schemas.openxmlformats.org/officeDocument/2006/relationships" r:blip="">
                  <dgm:adjLst/>
                </dgm:shape>
                <dgm:presOf/>
                <dgm:constrLst/>
                <dgm:ruleLst/>
              </dgm:layoutNode>
            </dgm:layoutNode>
          </dgm:if>
          <dgm:else name="Name13">
            <dgm:layoutNode name="compositeB">
              <dgm:alg type="composite"/>
              <dgm:shape xmlns:r="http://schemas.openxmlformats.org/officeDocument/2006/relationships" r:blip="">
                <dgm:adjLst/>
              </dgm:shape>
              <dgm:presOf/>
              <dgm:constrLst>
                <dgm:constr type="w" for="ch" forName="textB" refType="w"/>
                <dgm:constr type="h" for="ch" forName="textB" refType="h" fact="0.4"/>
                <dgm:constr type="b" for="ch" forName="textB" refType="h"/>
                <dgm:constr type="l" for="ch" forName="textB"/>
                <dgm:constr type="h" for="ch" forName="circleB" refType="h" fact="0.1"/>
                <dgm:constr type="w" for="ch" forName="circleB" refType="h" refFor="ch" refForName="circleB" op="equ"/>
                <dgm:constr type="h" for="ch" forName="circleB" refType="w" op="lte"/>
                <dgm:constr type="ctrY" for="ch" forName="circleB" refType="h" fact="0.5"/>
                <dgm:constr type="ctrX" for="ch" forName="circleB" refType="w" refFor="ch" refForName="textB" fact="0.5"/>
                <dgm:constr type="w" for="ch" forName="spaceB" refType="w"/>
                <dgm:constr type="h" for="ch" forName="spaceB" refType="h" fact="0.4"/>
                <dgm:constr type="t" for="ch" forName="spaceB"/>
                <dgm:constr type="l" for="ch" forName="spaceB"/>
              </dgm:constrLst>
              <dgm:ruleLst/>
              <dgm:layoutNode name="textB" styleLbl="revTx">
                <dgm:varLst>
                  <dgm:bulletEnabled val="1"/>
                </dgm:varLst>
                <dgm:alg type="tx">
                  <dgm:param type="txAnchorVert" val="t"/>
                  <dgm:param type="txAnchorVertCh" val="t"/>
                  <dgm:param type="txAnchorHorzCh" val="ctr"/>
                </dgm:alg>
                <dgm:shape xmlns:r="http://schemas.openxmlformats.org/officeDocument/2006/relationships" type="rect" r:blip="">
                  <dgm:adjLst/>
                </dgm:shape>
                <dgm:presOf axis="desOrSelf" ptType="node"/>
                <dgm:constrLst/>
                <dgm:ruleLst>
                  <dgm:rule type="primFontSz" val="5" fact="NaN" max="NaN"/>
                </dgm:ruleLst>
              </dgm:layoutNode>
              <dgm:layoutNode name="circleB">
                <dgm:alg type="sp"/>
                <dgm:shape xmlns:r="http://schemas.openxmlformats.org/officeDocument/2006/relationships" type="ellipse" r:blip="">
                  <dgm:adjLst/>
                </dgm:shape>
                <dgm:presOf/>
                <dgm:constrLst/>
                <dgm:ruleLst/>
              </dgm:layoutNode>
              <dgm:layoutNode name="spaceB">
                <dgm:alg type="sp"/>
                <dgm:shape xmlns:r="http://schemas.openxmlformats.org/officeDocument/2006/relationships" r:blip="">
                  <dgm:adjLst/>
                </dgm:shape>
                <dgm:presOf/>
                <dgm:constrLst/>
                <dgm:ruleLst/>
              </dgm:layoutNode>
            </dgm:layoutNode>
          </dgm:else>
        </dgm:choose>
        <dgm:forEach name="Name14" axis="followSib" ptType="sibTrans" cnt="1">
          <dgm:layoutNode name="space">
            <dgm:alg type="sp"/>
            <dgm:shape xmlns:r="http://schemas.openxmlformats.org/officeDocument/2006/relationships" r:blip="">
              <dgm:adjLst/>
            </dgm:shape>
            <dgm:presOf/>
            <dgm:constrLst/>
            <dgm:ruleLst/>
          </dgm:layoutNode>
        </dgm:forEach>
      </dgm:forEach>
    </dgm:layoutNode>
  </dgm:layoutNode>
</dgm:layoutDef>
</file>

<file path=ppt/diagrams/layout2.xml><?xml version="1.0" encoding="utf-8"?>
<dgm:layoutDef xmlns:dgm="http://schemas.openxmlformats.org/drawingml/2006/diagram" xmlns:a="http://schemas.openxmlformats.org/drawingml/2006/main" uniqueId="urn:microsoft.com/office/officeart/2005/8/layout/hProcess11">
  <dgm:title val=""/>
  <dgm:desc val=""/>
  <dgm:catLst>
    <dgm:cat type="process" pri="8000"/>
    <dgm:cat type="convert" pri="14000"/>
  </dgm:catLst>
  <dgm:sampData useDef="1">
    <dgm:dataModel>
      <dgm:pt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alg type="composite"/>
    <dgm:shape xmlns:r="http://schemas.openxmlformats.org/officeDocument/2006/relationships" r:blip="">
      <dgm:adjLst/>
    </dgm:shape>
    <dgm:presOf/>
    <dgm:choose name="Name1">
      <dgm:if name="Name2" func="var" arg="dir" op="equ" val="norm">
        <dgm:constrLst>
          <dgm:constr type="w" for="ch" forName="arrow" refType="w"/>
          <dgm:constr type="h" for="ch" forName="arrow" refType="h" fact="0.4"/>
          <dgm:constr type="ctrY" for="ch" forName="arrow" refType="h" fact="0.5"/>
          <dgm:constr type="l" for="ch" forName="arrow"/>
          <dgm:constr type="w" for="ch" forName="points" refType="w" fact="0.9"/>
          <dgm:constr type="h" for="ch" forName="points" refType="h"/>
          <dgm:constr type="t" for="ch" forName="points"/>
          <dgm:constr type="l" for="ch" forName="points"/>
        </dgm:constrLst>
      </dgm:if>
      <dgm:else name="Name3">
        <dgm:constrLst>
          <dgm:constr type="w" for="ch" forName="arrow" refType="w"/>
          <dgm:constr type="h" for="ch" forName="arrow" refType="h" fact="0.4"/>
          <dgm:constr type="ctrY" for="ch" forName="arrow" refType="h" fact="0.5"/>
          <dgm:constr type="r" for="ch" forName="arrow" refType="w"/>
          <dgm:constr type="w" for="ch" forName="points" refType="w" fact="0.9"/>
          <dgm:constr type="h" for="ch" forName="points" refType="h"/>
          <dgm:constr type="t" for="ch" forName="points"/>
          <dgm:constr type="r" for="ch" forName="points" refType="w"/>
        </dgm:constrLst>
      </dgm:else>
    </dgm:choose>
    <dgm:ruleLst/>
    <dgm:layoutNode name="arrow" styleLbl="bgShp">
      <dgm:alg type="sp"/>
      <dgm:choose name="Name4">
        <dgm:if name="Name5" func="var" arg="dir" op="equ" val="norm">
          <dgm:shape xmlns:r="http://schemas.openxmlformats.org/officeDocument/2006/relationships" type="notchedRightArrow" r:blip="">
            <dgm:adjLst/>
          </dgm:shape>
        </dgm:if>
        <dgm:else name="Name6">
          <dgm:shape xmlns:r="http://schemas.openxmlformats.org/officeDocument/2006/relationships" rot="180" type="notchedRightArrow" r:blip="">
            <dgm:adjLst/>
          </dgm:shape>
        </dgm:else>
      </dgm:choose>
      <dgm:presOf/>
      <dgm:constrLst/>
      <dgm:ruleLst/>
    </dgm:layoutNode>
    <dgm:layoutNode name="points">
      <dgm:choose name="Name7">
        <dgm:if name="Name8" func="var" arg="dir" op="equ" val="norm">
          <dgm:alg type="lin">
            <dgm:param type="linDir" val="fromL"/>
          </dgm:alg>
        </dgm:if>
        <dgm:else name="Name9">
          <dgm:alg type="lin">
            <dgm:param type="linDir" val="fromR"/>
          </dgm:alg>
        </dgm:else>
      </dgm:choose>
      <dgm:shape xmlns:r="http://schemas.openxmlformats.org/officeDocument/2006/relationships" r:blip="">
        <dgm:adjLst/>
      </dgm:shape>
      <dgm:presOf/>
      <dgm:constrLst>
        <dgm:constr type="w" for="ch" forName="compositeA" refType="w"/>
        <dgm:constr type="h" for="ch" forName="compositeA" refType="h"/>
        <dgm:constr type="w" for="ch" forName="compositeB" refType="w" refFor="ch" refForName="compositeA" op="equ"/>
        <dgm:constr type="h" for="ch" forName="compositeB" refType="h" refFor="ch" refForName="compositeA" op="equ"/>
        <dgm:constr type="primFontSz" for="des" ptType="node" op="equ" val="65"/>
        <dgm:constr type="w" for="ch" forName="space" refType="w" refFor="ch" refForName="compositeA" op="equ" fact="0.05"/>
      </dgm:constrLst>
      <dgm:ruleLst/>
      <dgm:forEach name="Name10" axis="ch" ptType="node">
        <dgm:choose name="Name11">
          <dgm:if name="Name12" axis="self" ptType="node" func="posOdd" op="equ" val="1">
            <dgm:layoutNode name="compositeA">
              <dgm:alg type="composite"/>
              <dgm:shape xmlns:r="http://schemas.openxmlformats.org/officeDocument/2006/relationships" r:blip="">
                <dgm:adjLst/>
              </dgm:shape>
              <dgm:presOf/>
              <dgm:constrLst>
                <dgm:constr type="w" for="ch" forName="textA" refType="w"/>
                <dgm:constr type="h" for="ch" forName="textA" refType="h" fact="0.4"/>
                <dgm:constr type="t" for="ch" forName="textA"/>
                <dgm:constr type="l" for="ch" forName="textA"/>
                <dgm:constr type="h" for="ch" forName="circleA" refType="h" fact="0.1"/>
                <dgm:constr type="h" for="ch" forName="circleA" refType="w" op="lte"/>
                <dgm:constr type="w" for="ch" forName="circleA" refType="h" refFor="ch" refForName="circleA" op="equ"/>
                <dgm:constr type="ctrY" for="ch" forName="circleA" refType="h" fact="0.5"/>
                <dgm:constr type="ctrX" for="ch" forName="circleA" refType="w" refFor="ch" refForName="textA" fact="0.5"/>
                <dgm:constr type="w" for="ch" forName="spaceA" refType="w"/>
                <dgm:constr type="h" for="ch" forName="spaceA" refType="h" fact="0.4"/>
                <dgm:constr type="b" for="ch" forName="spaceA" refType="h"/>
                <dgm:constr type="l" for="ch" forName="spaceA"/>
              </dgm:constrLst>
              <dgm:ruleLst/>
              <dgm:layoutNode name="textA" styleLbl="revTx">
                <dgm:varLst>
                  <dgm:bulletEnabled val="1"/>
                </dgm:varLst>
                <dgm:alg type="tx">
                  <dgm:param type="txAnchorVert" val="b"/>
                  <dgm:param type="txAnchorVertCh" val="b"/>
                  <dgm:param type="txAnchorHorzCh" val="ctr"/>
                </dgm:alg>
                <dgm:shape xmlns:r="http://schemas.openxmlformats.org/officeDocument/2006/relationships" type="rect" r:blip="">
                  <dgm:adjLst/>
                </dgm:shape>
                <dgm:presOf axis="desOrSelf" ptType="node"/>
                <dgm:constrLst/>
                <dgm:ruleLst>
                  <dgm:rule type="primFontSz" val="5" fact="NaN" max="NaN"/>
                </dgm:ruleLst>
              </dgm:layoutNode>
              <dgm:layoutNode name="circleA">
                <dgm:alg type="sp"/>
                <dgm:shape xmlns:r="http://schemas.openxmlformats.org/officeDocument/2006/relationships" type="ellipse" r:blip="">
                  <dgm:adjLst/>
                </dgm:shape>
                <dgm:presOf/>
                <dgm:constrLst/>
                <dgm:ruleLst/>
              </dgm:layoutNode>
              <dgm:layoutNode name="spaceA">
                <dgm:alg type="sp"/>
                <dgm:shape xmlns:r="http://schemas.openxmlformats.org/officeDocument/2006/relationships" r:blip="">
                  <dgm:adjLst/>
                </dgm:shape>
                <dgm:presOf/>
                <dgm:constrLst/>
                <dgm:ruleLst/>
              </dgm:layoutNode>
            </dgm:layoutNode>
          </dgm:if>
          <dgm:else name="Name13">
            <dgm:layoutNode name="compositeB">
              <dgm:alg type="composite"/>
              <dgm:shape xmlns:r="http://schemas.openxmlformats.org/officeDocument/2006/relationships" r:blip="">
                <dgm:adjLst/>
              </dgm:shape>
              <dgm:presOf/>
              <dgm:constrLst>
                <dgm:constr type="w" for="ch" forName="textB" refType="w"/>
                <dgm:constr type="h" for="ch" forName="textB" refType="h" fact="0.4"/>
                <dgm:constr type="b" for="ch" forName="textB" refType="h"/>
                <dgm:constr type="l" for="ch" forName="textB"/>
                <dgm:constr type="h" for="ch" forName="circleB" refType="h" fact="0.1"/>
                <dgm:constr type="w" for="ch" forName="circleB" refType="h" refFor="ch" refForName="circleB" op="equ"/>
                <dgm:constr type="h" for="ch" forName="circleB" refType="w" op="lte"/>
                <dgm:constr type="ctrY" for="ch" forName="circleB" refType="h" fact="0.5"/>
                <dgm:constr type="ctrX" for="ch" forName="circleB" refType="w" refFor="ch" refForName="textB" fact="0.5"/>
                <dgm:constr type="w" for="ch" forName="spaceB" refType="w"/>
                <dgm:constr type="h" for="ch" forName="spaceB" refType="h" fact="0.4"/>
                <dgm:constr type="t" for="ch" forName="spaceB"/>
                <dgm:constr type="l" for="ch" forName="spaceB"/>
              </dgm:constrLst>
              <dgm:ruleLst/>
              <dgm:layoutNode name="textB" styleLbl="revTx">
                <dgm:varLst>
                  <dgm:bulletEnabled val="1"/>
                </dgm:varLst>
                <dgm:alg type="tx">
                  <dgm:param type="txAnchorVert" val="t"/>
                  <dgm:param type="txAnchorVertCh" val="t"/>
                  <dgm:param type="txAnchorHorzCh" val="ctr"/>
                </dgm:alg>
                <dgm:shape xmlns:r="http://schemas.openxmlformats.org/officeDocument/2006/relationships" type="rect" r:blip="">
                  <dgm:adjLst/>
                </dgm:shape>
                <dgm:presOf axis="desOrSelf" ptType="node"/>
                <dgm:constrLst/>
                <dgm:ruleLst>
                  <dgm:rule type="primFontSz" val="5" fact="NaN" max="NaN"/>
                </dgm:ruleLst>
              </dgm:layoutNode>
              <dgm:layoutNode name="circleB">
                <dgm:alg type="sp"/>
                <dgm:shape xmlns:r="http://schemas.openxmlformats.org/officeDocument/2006/relationships" type="ellipse" r:blip="">
                  <dgm:adjLst/>
                </dgm:shape>
                <dgm:presOf/>
                <dgm:constrLst/>
                <dgm:ruleLst/>
              </dgm:layoutNode>
              <dgm:layoutNode name="spaceB">
                <dgm:alg type="sp"/>
                <dgm:shape xmlns:r="http://schemas.openxmlformats.org/officeDocument/2006/relationships" r:blip="">
                  <dgm:adjLst/>
                </dgm:shape>
                <dgm:presOf/>
                <dgm:constrLst/>
                <dgm:ruleLst/>
              </dgm:layoutNode>
            </dgm:layoutNode>
          </dgm:else>
        </dgm:choose>
        <dgm:forEach name="Name14" axis="followSib" ptType="sibTrans" cnt="1">
          <dgm:layoutNode name="space">
            <dgm:alg type="sp"/>
            <dgm:shape xmlns:r="http://schemas.openxmlformats.org/officeDocument/2006/relationships" r:blip="">
              <dgm:adjLst/>
            </dgm:shape>
            <dgm:presOf/>
            <dgm:constrLst/>
            <dgm:ruleLst/>
          </dgm:layoutNode>
        </dgm:forEach>
      </dgm:forEach>
    </dgm:layoutNode>
  </dgm:layoutNode>
</dgm:layoutDef>
</file>

<file path=ppt/diagrams/layout3.xml><?xml version="1.0" encoding="utf-8"?>
<dgm:layoutDef xmlns:dgm="http://schemas.openxmlformats.org/drawingml/2006/diagram" xmlns:a="http://schemas.openxmlformats.org/drawingml/2006/main" uniqueId="urn:microsoft.com/office/officeart/2005/8/layout/hProcess11">
  <dgm:title val=""/>
  <dgm:desc val=""/>
  <dgm:catLst>
    <dgm:cat type="process" pri="8000"/>
    <dgm:cat type="convert" pri="14000"/>
  </dgm:catLst>
  <dgm:sampData useDef="1">
    <dgm:dataModel>
      <dgm:pt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alg type="composite"/>
    <dgm:shape xmlns:r="http://schemas.openxmlformats.org/officeDocument/2006/relationships" r:blip="">
      <dgm:adjLst/>
    </dgm:shape>
    <dgm:presOf/>
    <dgm:choose name="Name1">
      <dgm:if name="Name2" func="var" arg="dir" op="equ" val="norm">
        <dgm:constrLst>
          <dgm:constr type="w" for="ch" forName="arrow" refType="w"/>
          <dgm:constr type="h" for="ch" forName="arrow" refType="h" fact="0.4"/>
          <dgm:constr type="ctrY" for="ch" forName="arrow" refType="h" fact="0.5"/>
          <dgm:constr type="l" for="ch" forName="arrow"/>
          <dgm:constr type="w" for="ch" forName="points" refType="w" fact="0.9"/>
          <dgm:constr type="h" for="ch" forName="points" refType="h"/>
          <dgm:constr type="t" for="ch" forName="points"/>
          <dgm:constr type="l" for="ch" forName="points"/>
        </dgm:constrLst>
      </dgm:if>
      <dgm:else name="Name3">
        <dgm:constrLst>
          <dgm:constr type="w" for="ch" forName="arrow" refType="w"/>
          <dgm:constr type="h" for="ch" forName="arrow" refType="h" fact="0.4"/>
          <dgm:constr type="ctrY" for="ch" forName="arrow" refType="h" fact="0.5"/>
          <dgm:constr type="r" for="ch" forName="arrow" refType="w"/>
          <dgm:constr type="w" for="ch" forName="points" refType="w" fact="0.9"/>
          <dgm:constr type="h" for="ch" forName="points" refType="h"/>
          <dgm:constr type="t" for="ch" forName="points"/>
          <dgm:constr type="r" for="ch" forName="points" refType="w"/>
        </dgm:constrLst>
      </dgm:else>
    </dgm:choose>
    <dgm:ruleLst/>
    <dgm:layoutNode name="arrow" styleLbl="bgShp">
      <dgm:alg type="sp"/>
      <dgm:choose name="Name4">
        <dgm:if name="Name5" func="var" arg="dir" op="equ" val="norm">
          <dgm:shape xmlns:r="http://schemas.openxmlformats.org/officeDocument/2006/relationships" type="notchedRightArrow" r:blip="">
            <dgm:adjLst/>
          </dgm:shape>
        </dgm:if>
        <dgm:else name="Name6">
          <dgm:shape xmlns:r="http://schemas.openxmlformats.org/officeDocument/2006/relationships" rot="180" type="notchedRightArrow" r:blip="">
            <dgm:adjLst/>
          </dgm:shape>
        </dgm:else>
      </dgm:choose>
      <dgm:presOf/>
      <dgm:constrLst/>
      <dgm:ruleLst/>
    </dgm:layoutNode>
    <dgm:layoutNode name="points">
      <dgm:choose name="Name7">
        <dgm:if name="Name8" func="var" arg="dir" op="equ" val="norm">
          <dgm:alg type="lin">
            <dgm:param type="linDir" val="fromL"/>
          </dgm:alg>
        </dgm:if>
        <dgm:else name="Name9">
          <dgm:alg type="lin">
            <dgm:param type="linDir" val="fromR"/>
          </dgm:alg>
        </dgm:else>
      </dgm:choose>
      <dgm:shape xmlns:r="http://schemas.openxmlformats.org/officeDocument/2006/relationships" r:blip="">
        <dgm:adjLst/>
      </dgm:shape>
      <dgm:presOf/>
      <dgm:constrLst>
        <dgm:constr type="w" for="ch" forName="compositeA" refType="w"/>
        <dgm:constr type="h" for="ch" forName="compositeA" refType="h"/>
        <dgm:constr type="w" for="ch" forName="compositeB" refType="w" refFor="ch" refForName="compositeA" op="equ"/>
        <dgm:constr type="h" for="ch" forName="compositeB" refType="h" refFor="ch" refForName="compositeA" op="equ"/>
        <dgm:constr type="primFontSz" for="des" ptType="node" op="equ" val="65"/>
        <dgm:constr type="w" for="ch" forName="space" refType="w" refFor="ch" refForName="compositeA" op="equ" fact="0.05"/>
      </dgm:constrLst>
      <dgm:ruleLst/>
      <dgm:forEach name="Name10" axis="ch" ptType="node">
        <dgm:choose name="Name11">
          <dgm:if name="Name12" axis="self" ptType="node" func="posOdd" op="equ" val="1">
            <dgm:layoutNode name="compositeA">
              <dgm:alg type="composite"/>
              <dgm:shape xmlns:r="http://schemas.openxmlformats.org/officeDocument/2006/relationships" r:blip="">
                <dgm:adjLst/>
              </dgm:shape>
              <dgm:presOf/>
              <dgm:constrLst>
                <dgm:constr type="w" for="ch" forName="textA" refType="w"/>
                <dgm:constr type="h" for="ch" forName="textA" refType="h" fact="0.4"/>
                <dgm:constr type="t" for="ch" forName="textA"/>
                <dgm:constr type="l" for="ch" forName="textA"/>
                <dgm:constr type="h" for="ch" forName="circleA" refType="h" fact="0.1"/>
                <dgm:constr type="h" for="ch" forName="circleA" refType="w" op="lte"/>
                <dgm:constr type="w" for="ch" forName="circleA" refType="h" refFor="ch" refForName="circleA" op="equ"/>
                <dgm:constr type="ctrY" for="ch" forName="circleA" refType="h" fact="0.5"/>
                <dgm:constr type="ctrX" for="ch" forName="circleA" refType="w" refFor="ch" refForName="textA" fact="0.5"/>
                <dgm:constr type="w" for="ch" forName="spaceA" refType="w"/>
                <dgm:constr type="h" for="ch" forName="spaceA" refType="h" fact="0.4"/>
                <dgm:constr type="b" for="ch" forName="spaceA" refType="h"/>
                <dgm:constr type="l" for="ch" forName="spaceA"/>
              </dgm:constrLst>
              <dgm:ruleLst/>
              <dgm:layoutNode name="textA" styleLbl="revTx">
                <dgm:varLst>
                  <dgm:bulletEnabled val="1"/>
                </dgm:varLst>
                <dgm:alg type="tx">
                  <dgm:param type="txAnchorVert" val="b"/>
                  <dgm:param type="txAnchorVertCh" val="b"/>
                  <dgm:param type="txAnchorHorzCh" val="ctr"/>
                </dgm:alg>
                <dgm:shape xmlns:r="http://schemas.openxmlformats.org/officeDocument/2006/relationships" type="rect" r:blip="">
                  <dgm:adjLst/>
                </dgm:shape>
                <dgm:presOf axis="desOrSelf" ptType="node"/>
                <dgm:constrLst/>
                <dgm:ruleLst>
                  <dgm:rule type="primFontSz" val="5" fact="NaN" max="NaN"/>
                </dgm:ruleLst>
              </dgm:layoutNode>
              <dgm:layoutNode name="circleA">
                <dgm:alg type="sp"/>
                <dgm:shape xmlns:r="http://schemas.openxmlformats.org/officeDocument/2006/relationships" type="ellipse" r:blip="">
                  <dgm:adjLst/>
                </dgm:shape>
                <dgm:presOf/>
                <dgm:constrLst/>
                <dgm:ruleLst/>
              </dgm:layoutNode>
              <dgm:layoutNode name="spaceA">
                <dgm:alg type="sp"/>
                <dgm:shape xmlns:r="http://schemas.openxmlformats.org/officeDocument/2006/relationships" r:blip="">
                  <dgm:adjLst/>
                </dgm:shape>
                <dgm:presOf/>
                <dgm:constrLst/>
                <dgm:ruleLst/>
              </dgm:layoutNode>
            </dgm:layoutNode>
          </dgm:if>
          <dgm:else name="Name13">
            <dgm:layoutNode name="compositeB">
              <dgm:alg type="composite"/>
              <dgm:shape xmlns:r="http://schemas.openxmlformats.org/officeDocument/2006/relationships" r:blip="">
                <dgm:adjLst/>
              </dgm:shape>
              <dgm:presOf/>
              <dgm:constrLst>
                <dgm:constr type="w" for="ch" forName="textB" refType="w"/>
                <dgm:constr type="h" for="ch" forName="textB" refType="h" fact="0.4"/>
                <dgm:constr type="b" for="ch" forName="textB" refType="h"/>
                <dgm:constr type="l" for="ch" forName="textB"/>
                <dgm:constr type="h" for="ch" forName="circleB" refType="h" fact="0.1"/>
                <dgm:constr type="w" for="ch" forName="circleB" refType="h" refFor="ch" refForName="circleB" op="equ"/>
                <dgm:constr type="h" for="ch" forName="circleB" refType="w" op="lte"/>
                <dgm:constr type="ctrY" for="ch" forName="circleB" refType="h" fact="0.5"/>
                <dgm:constr type="ctrX" for="ch" forName="circleB" refType="w" refFor="ch" refForName="textB" fact="0.5"/>
                <dgm:constr type="w" for="ch" forName="spaceB" refType="w"/>
                <dgm:constr type="h" for="ch" forName="spaceB" refType="h" fact="0.4"/>
                <dgm:constr type="t" for="ch" forName="spaceB"/>
                <dgm:constr type="l" for="ch" forName="spaceB"/>
              </dgm:constrLst>
              <dgm:ruleLst/>
              <dgm:layoutNode name="textB" styleLbl="revTx">
                <dgm:varLst>
                  <dgm:bulletEnabled val="1"/>
                </dgm:varLst>
                <dgm:alg type="tx">
                  <dgm:param type="txAnchorVert" val="t"/>
                  <dgm:param type="txAnchorVertCh" val="t"/>
                  <dgm:param type="txAnchorHorzCh" val="ctr"/>
                </dgm:alg>
                <dgm:shape xmlns:r="http://schemas.openxmlformats.org/officeDocument/2006/relationships" type="rect" r:blip="">
                  <dgm:adjLst/>
                </dgm:shape>
                <dgm:presOf axis="desOrSelf" ptType="node"/>
                <dgm:constrLst/>
                <dgm:ruleLst>
                  <dgm:rule type="primFontSz" val="5" fact="NaN" max="NaN"/>
                </dgm:ruleLst>
              </dgm:layoutNode>
              <dgm:layoutNode name="circleB">
                <dgm:alg type="sp"/>
                <dgm:shape xmlns:r="http://schemas.openxmlformats.org/officeDocument/2006/relationships" type="ellipse" r:blip="">
                  <dgm:adjLst/>
                </dgm:shape>
                <dgm:presOf/>
                <dgm:constrLst/>
                <dgm:ruleLst/>
              </dgm:layoutNode>
              <dgm:layoutNode name="spaceB">
                <dgm:alg type="sp"/>
                <dgm:shape xmlns:r="http://schemas.openxmlformats.org/officeDocument/2006/relationships" r:blip="">
                  <dgm:adjLst/>
                </dgm:shape>
                <dgm:presOf/>
                <dgm:constrLst/>
                <dgm:ruleLst/>
              </dgm:layoutNode>
            </dgm:layoutNode>
          </dgm:else>
        </dgm:choose>
        <dgm:forEach name="Name14" axis="followSib" ptType="sibTrans" cnt="1">
          <dgm:layoutNode name="space">
            <dgm:alg type="sp"/>
            <dgm:shape xmlns:r="http://schemas.openxmlformats.org/officeDocument/2006/relationships" r:blip="">
              <dgm:adjLst/>
            </dgm:shape>
            <dgm:presOf/>
            <dgm:constrLst/>
            <dgm:ruleLst/>
          </dgm:layoutNode>
        </dgm:forEach>
      </dgm:forEach>
    </dgm:layoutNode>
  </dgm:layoutNode>
</dgm:layoutDef>
</file>

<file path=ppt/diagrams/layout4.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pitchFamily="34" charset="0"/>
              </a:defRPr>
            </a:lvl1pPr>
          </a:lstStyle>
          <a:p>
            <a:pPr>
              <a:defRPr/>
            </a:pPr>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atin typeface="Arial" pitchFamily="34" charset="0"/>
              </a:defRPr>
            </a:lvl1pPr>
          </a:lstStyle>
          <a:p>
            <a:pPr>
              <a:defRPr/>
            </a:pPr>
            <a:fld id="{DE0FBB22-EA91-48A6-97FA-469F72675F4C}" type="datetimeFigureOut">
              <a:rPr lang="zh-CN" altLang="en-US"/>
              <a:pPr>
                <a:defRPr/>
              </a:pPr>
              <a:t>2017-4-14</a:t>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pitchFamily="34" charset="0"/>
              </a:defRPr>
            </a:lvl1pPr>
          </a:lstStyle>
          <a:p>
            <a:pPr>
              <a:defRPr/>
            </a:pPr>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atin typeface="Arial" pitchFamily="34" charset="0"/>
              </a:defRPr>
            </a:lvl1pPr>
          </a:lstStyle>
          <a:p>
            <a:pPr>
              <a:defRPr/>
            </a:pPr>
            <a:fld id="{816EDB57-CF0E-48CA-877A-15CCA9CF6A93}" type="slidenum">
              <a:rPr lang="zh-CN" altLang="en-US"/>
              <a:pPr>
                <a:defRPr/>
              </a:pPr>
              <a:t>‹#›</a:t>
            </a:fld>
            <a:endParaRPr lang="zh-CN" altLang="en-US"/>
          </a:p>
        </p:txBody>
      </p:sp>
    </p:spTree>
    <p:extLst>
      <p:ext uri="{BB962C8B-B14F-4D97-AF65-F5344CB8AC3E}">
        <p14:creationId xmlns:p14="http://schemas.microsoft.com/office/powerpoint/2010/main" val="3395973545"/>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3250"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pitchFamily="34" charset="0"/>
                <a:ea typeface="宋体" pitchFamily="2" charset="-122"/>
              </a:defRPr>
            </a:lvl1pPr>
          </a:lstStyle>
          <a:p>
            <a:pPr>
              <a:defRPr/>
            </a:pPr>
            <a:endParaRPr lang="en-US" altLang="zh-CN" dirty="0"/>
          </a:p>
        </p:txBody>
      </p:sp>
      <p:sp>
        <p:nvSpPr>
          <p:cNvPr id="53251"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pitchFamily="34" charset="0"/>
                <a:ea typeface="宋体" pitchFamily="2" charset="-122"/>
              </a:defRPr>
            </a:lvl1pPr>
          </a:lstStyle>
          <a:p>
            <a:pPr>
              <a:defRPr/>
            </a:pPr>
            <a:endParaRPr lang="en-US" altLang="zh-CN" dirty="0"/>
          </a:p>
        </p:txBody>
      </p:sp>
      <p:sp>
        <p:nvSpPr>
          <p:cNvPr id="2458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53253"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p>
        </p:txBody>
      </p:sp>
      <p:sp>
        <p:nvSpPr>
          <p:cNvPr id="53254"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pitchFamily="34" charset="0"/>
                <a:ea typeface="宋体" pitchFamily="2" charset="-122"/>
              </a:defRPr>
            </a:lvl1pPr>
          </a:lstStyle>
          <a:p>
            <a:pPr>
              <a:defRPr/>
            </a:pPr>
            <a:endParaRPr lang="en-US" altLang="zh-CN" dirty="0"/>
          </a:p>
        </p:txBody>
      </p:sp>
      <p:sp>
        <p:nvSpPr>
          <p:cNvPr id="53255"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Arial" pitchFamily="34" charset="0"/>
                <a:ea typeface="宋体" pitchFamily="2" charset="-122"/>
              </a:defRPr>
            </a:lvl1pPr>
          </a:lstStyle>
          <a:p>
            <a:pPr>
              <a:defRPr/>
            </a:pPr>
            <a:fld id="{7DFA5126-801E-40E0-A2DF-1515083039BE}" type="slidenum">
              <a:rPr lang="en-US" altLang="zh-CN"/>
              <a:pPr>
                <a:defRPr/>
              </a:pPr>
              <a:t>‹#›</a:t>
            </a:fld>
            <a:endParaRPr lang="en-US" altLang="zh-CN" dirty="0"/>
          </a:p>
        </p:txBody>
      </p:sp>
    </p:spTree>
    <p:extLst>
      <p:ext uri="{BB962C8B-B14F-4D97-AF65-F5344CB8AC3E}">
        <p14:creationId xmlns:p14="http://schemas.microsoft.com/office/powerpoint/2010/main" val="618584983"/>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pitchFamily="34" charset="0"/>
        <a:ea typeface="宋体" pitchFamily="2" charset="-122"/>
        <a:cs typeface="+mn-cs"/>
      </a:defRPr>
    </a:lvl1pPr>
    <a:lvl2pPr marL="457200" algn="l" rtl="0" eaLnBrk="0" fontAlgn="base" hangingPunct="0">
      <a:spcBef>
        <a:spcPct val="30000"/>
      </a:spcBef>
      <a:spcAft>
        <a:spcPct val="0"/>
      </a:spcAft>
      <a:defRPr sz="1200" kern="1200">
        <a:solidFill>
          <a:schemeClr val="tx1"/>
        </a:solidFill>
        <a:latin typeface="Arial" pitchFamily="34" charset="0"/>
        <a:ea typeface="宋体" pitchFamily="2" charset="-122"/>
        <a:cs typeface="+mn-cs"/>
      </a:defRPr>
    </a:lvl2pPr>
    <a:lvl3pPr marL="914400" algn="l" rtl="0" eaLnBrk="0" fontAlgn="base" hangingPunct="0">
      <a:spcBef>
        <a:spcPct val="30000"/>
      </a:spcBef>
      <a:spcAft>
        <a:spcPct val="0"/>
      </a:spcAft>
      <a:defRPr sz="1200" kern="1200">
        <a:solidFill>
          <a:schemeClr val="tx1"/>
        </a:solidFill>
        <a:latin typeface="Arial" pitchFamily="34" charset="0"/>
        <a:ea typeface="宋体" pitchFamily="2" charset="-122"/>
        <a:cs typeface="+mn-cs"/>
      </a:defRPr>
    </a:lvl3pPr>
    <a:lvl4pPr marL="1371600" algn="l" rtl="0" eaLnBrk="0" fontAlgn="base" hangingPunct="0">
      <a:spcBef>
        <a:spcPct val="30000"/>
      </a:spcBef>
      <a:spcAft>
        <a:spcPct val="0"/>
      </a:spcAft>
      <a:defRPr sz="1200" kern="1200">
        <a:solidFill>
          <a:schemeClr val="tx1"/>
        </a:solidFill>
        <a:latin typeface="Arial" pitchFamily="34" charset="0"/>
        <a:ea typeface="宋体" pitchFamily="2" charset="-122"/>
        <a:cs typeface="+mn-cs"/>
      </a:defRPr>
    </a:lvl4pPr>
    <a:lvl5pPr marL="1828800" algn="l" rtl="0" eaLnBrk="0" fontAlgn="base" hangingPunct="0">
      <a:spcBef>
        <a:spcPct val="30000"/>
      </a:spcBef>
      <a:spcAft>
        <a:spcPct val="0"/>
      </a:spcAft>
      <a:defRPr sz="1200" kern="1200">
        <a:solidFill>
          <a:schemeClr val="tx1"/>
        </a:solidFill>
        <a:latin typeface="Arial" pitchFamily="34" charset="0"/>
        <a:ea typeface="宋体"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幻灯片图像占位符 1"/>
          <p:cNvSpPr>
            <a:spLocks noGrp="1" noRot="1" noChangeAspect="1" noTextEdit="1"/>
          </p:cNvSpPr>
          <p:nvPr>
            <p:ph type="sldImg"/>
          </p:nvPr>
        </p:nvSpPr>
        <p:spPr>
          <a:ln/>
        </p:spPr>
      </p:sp>
      <p:sp>
        <p:nvSpPr>
          <p:cNvPr id="25603" name="备注占位符 2"/>
          <p:cNvSpPr>
            <a:spLocks noGrp="1"/>
          </p:cNvSpPr>
          <p:nvPr>
            <p:ph type="body" idx="1"/>
          </p:nvPr>
        </p:nvSpPr>
        <p:spPr>
          <a:noFill/>
          <a:ln/>
        </p:spPr>
        <p:txBody>
          <a:bodyPr/>
          <a:lstStyle/>
          <a:p>
            <a:endParaRPr lang="zh-CN" altLang="en-US" smtClean="0">
              <a:latin typeface="Arial" charset="0"/>
            </a:endParaRPr>
          </a:p>
        </p:txBody>
      </p:sp>
      <p:sp>
        <p:nvSpPr>
          <p:cNvPr id="25604" name="灯片编号占位符 3"/>
          <p:cNvSpPr>
            <a:spLocks noGrp="1"/>
          </p:cNvSpPr>
          <p:nvPr>
            <p:ph type="sldNum" sz="quarter" idx="5"/>
          </p:nvPr>
        </p:nvSpPr>
        <p:spPr>
          <a:noFill/>
        </p:spPr>
        <p:txBody>
          <a:bodyPr/>
          <a:lstStyle/>
          <a:p>
            <a:fld id="{3CAD9E92-6B83-4580-BED7-7140670739E9}" type="slidenum">
              <a:rPr lang="en-US" altLang="zh-CN" smtClean="0">
                <a:latin typeface="Arial" charset="0"/>
              </a:rPr>
              <a:pPr/>
              <a:t>7</a:t>
            </a:fld>
            <a:endParaRPr lang="en-US" altLang="zh-CN" dirty="0" smtClean="0">
              <a:latin typeface="Arial"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7"/>
          <p:cNvSpPr>
            <a:spLocks noGrp="1" noChangeArrowheads="1"/>
          </p:cNvSpPr>
          <p:nvPr>
            <p:ph type="sldNum" sz="quarter" idx="5"/>
          </p:nvPr>
        </p:nvSpPr>
        <p:spPr>
          <a:noFill/>
        </p:spPr>
        <p:txBody>
          <a:bodyPr/>
          <a:lstStyle/>
          <a:p>
            <a:fld id="{E4C5A8EC-19C6-4839-8D46-F1EC3F4955B4}" type="slidenum">
              <a:rPr lang="en-US" altLang="zh-CN" smtClean="0">
                <a:latin typeface="Arial" charset="0"/>
              </a:rPr>
              <a:pPr/>
              <a:t>15</a:t>
            </a:fld>
            <a:endParaRPr lang="en-US" altLang="zh-CN" dirty="0" smtClean="0">
              <a:latin typeface="Arial" charset="0"/>
            </a:endParaRPr>
          </a:p>
        </p:txBody>
      </p:sp>
      <p:sp>
        <p:nvSpPr>
          <p:cNvPr id="26627" name="Rectangle 2"/>
          <p:cNvSpPr>
            <a:spLocks noGrp="1" noRot="1" noChangeAspect="1" noChangeArrowheads="1" noTextEdit="1"/>
          </p:cNvSpPr>
          <p:nvPr>
            <p:ph type="sldImg"/>
          </p:nvPr>
        </p:nvSpPr>
        <p:spPr>
          <a:ln/>
        </p:spPr>
      </p:sp>
      <p:sp>
        <p:nvSpPr>
          <p:cNvPr id="26628" name="Rectangle 3"/>
          <p:cNvSpPr>
            <a:spLocks noGrp="1" noChangeArrowheads="1"/>
          </p:cNvSpPr>
          <p:nvPr>
            <p:ph type="body" idx="1"/>
          </p:nvPr>
        </p:nvSpPr>
        <p:spPr>
          <a:noFill/>
          <a:ln/>
        </p:spPr>
        <p:txBody>
          <a:bodyPr/>
          <a:lstStyle/>
          <a:p>
            <a:pPr eaLnBrk="1" hangingPunct="1"/>
            <a:endParaRPr lang="zh-CN" altLang="zh-CN" smtClean="0">
              <a:latin typeface="Arial"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5122" name="Rectangle 2"/>
          <p:cNvSpPr>
            <a:spLocks noGrp="1" noChangeArrowheads="1"/>
          </p:cNvSpPr>
          <p:nvPr>
            <p:ph type="ctrTitle"/>
          </p:nvPr>
        </p:nvSpPr>
        <p:spPr>
          <a:xfrm>
            <a:off x="1042988" y="1485900"/>
            <a:ext cx="7269162" cy="792163"/>
          </a:xfrm>
          <a:effectLst>
            <a:outerShdw dist="35921" dir="2700000" algn="ctr" rotWithShape="0">
              <a:schemeClr val="tx1"/>
            </a:outerShdw>
          </a:effectLst>
        </p:spPr>
        <p:txBody>
          <a:bodyPr/>
          <a:lstStyle>
            <a:lvl1pPr algn="ctr">
              <a:defRPr sz="3200">
                <a:solidFill>
                  <a:schemeClr val="accent2"/>
                </a:solidFill>
              </a:defRPr>
            </a:lvl1pPr>
          </a:lstStyle>
          <a:p>
            <a:r>
              <a:rPr lang="en-US" altLang="en-US"/>
              <a:t>Presentation Title</a:t>
            </a:r>
            <a:endParaRPr lang="en-US" altLang="zh-CN"/>
          </a:p>
        </p:txBody>
      </p:sp>
      <p:sp>
        <p:nvSpPr>
          <p:cNvPr id="5123" name="Rectangle 3"/>
          <p:cNvSpPr>
            <a:spLocks noGrp="1" noChangeArrowheads="1"/>
          </p:cNvSpPr>
          <p:nvPr>
            <p:ph type="subTitle" idx="1"/>
          </p:nvPr>
        </p:nvSpPr>
        <p:spPr>
          <a:xfrm>
            <a:off x="1903413" y="2349500"/>
            <a:ext cx="5432425" cy="503238"/>
          </a:xfrm>
          <a:effectLst>
            <a:outerShdw dist="35921" dir="2700000" algn="ctr" rotWithShape="0">
              <a:schemeClr val="tx1"/>
            </a:outerShdw>
          </a:effectLst>
        </p:spPr>
        <p:txBody>
          <a:bodyPr/>
          <a:lstStyle>
            <a:lvl1pPr marL="0" indent="0" algn="ctr">
              <a:buFont typeface="Wingdings" pitchFamily="2" charset="2"/>
              <a:buNone/>
              <a:defRPr>
                <a:solidFill>
                  <a:schemeClr val="bg1"/>
                </a:solidFill>
                <a:ea typeface="楷体_GB2312" pitchFamily="49" charset="-122"/>
              </a:defRPr>
            </a:lvl1pPr>
          </a:lstStyle>
          <a:p>
            <a:r>
              <a:rPr lang="en-US" altLang="en-US"/>
              <a:t>Presentation Subtitle</a:t>
            </a:r>
            <a:endParaRPr lang="en-US" altLang="zh-CN"/>
          </a:p>
        </p:txBody>
      </p:sp>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70663" y="765175"/>
            <a:ext cx="1962150" cy="511175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84213" y="765175"/>
            <a:ext cx="5734050" cy="511175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cSld name="1_标题幻灯片">
    <p:bg>
      <p:bgPr>
        <a:blipFill dpi="0" rotWithShape="0">
          <a:blip r:embed="rId2"/>
          <a:srcRect/>
          <a:stretch>
            <a:fillRect/>
          </a:stretch>
        </a:blipFill>
        <a:effectLst/>
      </p:bgPr>
    </p:bg>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84213" y="1628775"/>
            <a:ext cx="3848100" cy="42481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84713" y="1628775"/>
            <a:ext cx="3848100" cy="42481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4"/>
          <a:srcRect/>
          <a:stretch>
            <a:fillRect/>
          </a:stretch>
        </a:blip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bwMode="auto">
          <a:xfrm>
            <a:off x="684213" y="765175"/>
            <a:ext cx="6480175" cy="720725"/>
          </a:xfrm>
          <a:prstGeom prst="rect">
            <a:avLst/>
          </a:prstGeom>
          <a:noFill/>
          <a:ln w="9525">
            <a:noFill/>
            <a:miter lim="800000"/>
            <a:headEnd/>
            <a:tailEnd/>
          </a:ln>
          <a:effectLst>
            <a:outerShdw dist="35921" dir="2700000" algn="ctr" rotWithShape="0">
              <a:srgbClr val="C0C0C0"/>
            </a:outerShdw>
          </a:effec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027" name="Rectangle 3"/>
          <p:cNvSpPr>
            <a:spLocks noGrp="1" noChangeArrowheads="1"/>
          </p:cNvSpPr>
          <p:nvPr>
            <p:ph type="body" idx="1"/>
          </p:nvPr>
        </p:nvSpPr>
        <p:spPr bwMode="auto">
          <a:xfrm>
            <a:off x="684213" y="1628775"/>
            <a:ext cx="7848600" cy="424815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zh-CN" smtClean="0"/>
              <a:t>1</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4100" name="Rectangle 4"/>
          <p:cNvSpPr>
            <a:spLocks noChangeArrowheads="1"/>
          </p:cNvSpPr>
          <p:nvPr/>
        </p:nvSpPr>
        <p:spPr bwMode="auto">
          <a:xfrm>
            <a:off x="7451725" y="6381750"/>
            <a:ext cx="1512888" cy="287338"/>
          </a:xfrm>
          <a:prstGeom prst="rect">
            <a:avLst/>
          </a:prstGeom>
          <a:noFill/>
          <a:ln w="9525">
            <a:noFill/>
            <a:miter lim="800000"/>
            <a:headEnd/>
            <a:tailEnd/>
          </a:ln>
          <a:effectLst/>
        </p:spPr>
        <p:txBody>
          <a:bodyPr wrap="none" anchor="ctr"/>
          <a:lstStyle/>
          <a:p>
            <a:pPr>
              <a:defRPr/>
            </a:pPr>
            <a:endParaRPr lang="zh-CN" altLang="en-US">
              <a:latin typeface="Arial" pitchFamily="34" charset="0"/>
            </a:endParaRPr>
          </a:p>
        </p:txBody>
      </p:sp>
    </p:spTree>
  </p:cSld>
  <p:clrMap bg1="lt1" tx1="dk1" bg2="lt2" tx2="dk2" accent1="accent1" accent2="accent2" accent3="accent3" accent4="accent4" accent5="accent5" accent6="accent6" hlink="hlink" folHlink="folHlink"/>
  <p:sldLayoutIdLst>
    <p:sldLayoutId id="2147483828" r:id="rId1"/>
    <p:sldLayoutId id="2147483818" r:id="rId2"/>
    <p:sldLayoutId id="2147483819" r:id="rId3"/>
    <p:sldLayoutId id="2147483820" r:id="rId4"/>
    <p:sldLayoutId id="2147483821" r:id="rId5"/>
    <p:sldLayoutId id="2147483822" r:id="rId6"/>
    <p:sldLayoutId id="2147483823" r:id="rId7"/>
    <p:sldLayoutId id="2147483824" r:id="rId8"/>
    <p:sldLayoutId id="2147483825" r:id="rId9"/>
    <p:sldLayoutId id="2147483826" r:id="rId10"/>
    <p:sldLayoutId id="2147483827" r:id="rId11"/>
    <p:sldLayoutId id="2147483829" r:id="rId12"/>
  </p:sldLayoutIdLst>
  <p:transition/>
  <p:hf sldNum="0" hdr="0" ftr="0" dt="0"/>
  <p:txStyles>
    <p:titleStyle>
      <a:lvl1pPr algn="l" rtl="0" eaLnBrk="0" fontAlgn="base" hangingPunct="0">
        <a:spcBef>
          <a:spcPct val="0"/>
        </a:spcBef>
        <a:spcAft>
          <a:spcPct val="0"/>
        </a:spcAft>
        <a:defRPr sz="2800" b="1">
          <a:solidFill>
            <a:srgbClr val="0077C8"/>
          </a:solidFill>
          <a:latin typeface="+mj-lt"/>
          <a:ea typeface="+mj-ea"/>
          <a:cs typeface="+mj-cs"/>
        </a:defRPr>
      </a:lvl1pPr>
      <a:lvl2pPr algn="l" rtl="0" eaLnBrk="0" fontAlgn="base" hangingPunct="0">
        <a:spcBef>
          <a:spcPct val="0"/>
        </a:spcBef>
        <a:spcAft>
          <a:spcPct val="0"/>
        </a:spcAft>
        <a:defRPr sz="2800" b="1">
          <a:solidFill>
            <a:srgbClr val="0077C8"/>
          </a:solidFill>
          <a:latin typeface="Arial" pitchFamily="34" charset="0"/>
          <a:ea typeface="黑体" pitchFamily="49" charset="-122"/>
        </a:defRPr>
      </a:lvl2pPr>
      <a:lvl3pPr algn="l" rtl="0" eaLnBrk="0" fontAlgn="base" hangingPunct="0">
        <a:spcBef>
          <a:spcPct val="0"/>
        </a:spcBef>
        <a:spcAft>
          <a:spcPct val="0"/>
        </a:spcAft>
        <a:defRPr sz="2800" b="1">
          <a:solidFill>
            <a:srgbClr val="0077C8"/>
          </a:solidFill>
          <a:latin typeface="Arial" pitchFamily="34" charset="0"/>
          <a:ea typeface="黑体" pitchFamily="49" charset="-122"/>
        </a:defRPr>
      </a:lvl3pPr>
      <a:lvl4pPr algn="l" rtl="0" eaLnBrk="0" fontAlgn="base" hangingPunct="0">
        <a:spcBef>
          <a:spcPct val="0"/>
        </a:spcBef>
        <a:spcAft>
          <a:spcPct val="0"/>
        </a:spcAft>
        <a:defRPr sz="2800" b="1">
          <a:solidFill>
            <a:srgbClr val="0077C8"/>
          </a:solidFill>
          <a:latin typeface="Arial" pitchFamily="34" charset="0"/>
          <a:ea typeface="黑体" pitchFamily="49" charset="-122"/>
        </a:defRPr>
      </a:lvl4pPr>
      <a:lvl5pPr algn="l" rtl="0" eaLnBrk="0" fontAlgn="base" hangingPunct="0">
        <a:spcBef>
          <a:spcPct val="0"/>
        </a:spcBef>
        <a:spcAft>
          <a:spcPct val="0"/>
        </a:spcAft>
        <a:defRPr sz="2800" b="1">
          <a:solidFill>
            <a:srgbClr val="0077C8"/>
          </a:solidFill>
          <a:latin typeface="Arial" pitchFamily="34" charset="0"/>
          <a:ea typeface="黑体" pitchFamily="49" charset="-122"/>
        </a:defRPr>
      </a:lvl5pPr>
      <a:lvl6pPr marL="457200" algn="l" rtl="0" fontAlgn="base">
        <a:spcBef>
          <a:spcPct val="0"/>
        </a:spcBef>
        <a:spcAft>
          <a:spcPct val="0"/>
        </a:spcAft>
        <a:defRPr sz="2800" b="1">
          <a:solidFill>
            <a:srgbClr val="0077C8"/>
          </a:solidFill>
          <a:latin typeface="Arial" pitchFamily="34" charset="0"/>
          <a:ea typeface="黑体" pitchFamily="49" charset="-122"/>
        </a:defRPr>
      </a:lvl6pPr>
      <a:lvl7pPr marL="914400" algn="l" rtl="0" fontAlgn="base">
        <a:spcBef>
          <a:spcPct val="0"/>
        </a:spcBef>
        <a:spcAft>
          <a:spcPct val="0"/>
        </a:spcAft>
        <a:defRPr sz="2800" b="1">
          <a:solidFill>
            <a:srgbClr val="0077C8"/>
          </a:solidFill>
          <a:latin typeface="Arial" pitchFamily="34" charset="0"/>
          <a:ea typeface="黑体" pitchFamily="49" charset="-122"/>
        </a:defRPr>
      </a:lvl7pPr>
      <a:lvl8pPr marL="1371600" algn="l" rtl="0" fontAlgn="base">
        <a:spcBef>
          <a:spcPct val="0"/>
        </a:spcBef>
        <a:spcAft>
          <a:spcPct val="0"/>
        </a:spcAft>
        <a:defRPr sz="2800" b="1">
          <a:solidFill>
            <a:srgbClr val="0077C8"/>
          </a:solidFill>
          <a:latin typeface="Arial" pitchFamily="34" charset="0"/>
          <a:ea typeface="黑体" pitchFamily="49" charset="-122"/>
        </a:defRPr>
      </a:lvl8pPr>
      <a:lvl9pPr marL="1828800" algn="l" rtl="0" fontAlgn="base">
        <a:spcBef>
          <a:spcPct val="0"/>
        </a:spcBef>
        <a:spcAft>
          <a:spcPct val="0"/>
        </a:spcAft>
        <a:defRPr sz="2800" b="1">
          <a:solidFill>
            <a:srgbClr val="0077C8"/>
          </a:solidFill>
          <a:latin typeface="Arial" pitchFamily="34" charset="0"/>
          <a:ea typeface="黑体" pitchFamily="49" charset="-122"/>
        </a:defRPr>
      </a:lvl9pPr>
    </p:titleStyle>
    <p:bodyStyle>
      <a:lvl1pPr marL="342900" indent="-342900" algn="l" rtl="0" eaLnBrk="0" fontAlgn="base" hangingPunct="0">
        <a:spcBef>
          <a:spcPct val="50000"/>
        </a:spcBef>
        <a:spcAft>
          <a:spcPct val="0"/>
        </a:spcAft>
        <a:buClr>
          <a:schemeClr val="tx2"/>
        </a:buClr>
        <a:buSzPct val="105000"/>
        <a:buFont typeface="Wingdings" pitchFamily="2" charset="2"/>
        <a:buChar char="Ü"/>
        <a:defRPr sz="2000">
          <a:solidFill>
            <a:schemeClr val="tx1"/>
          </a:solidFill>
          <a:latin typeface="+mn-lt"/>
          <a:ea typeface="+mn-ea"/>
          <a:cs typeface="+mn-cs"/>
        </a:defRPr>
      </a:lvl1pPr>
      <a:lvl2pPr marL="742950" indent="-285750" algn="l" rtl="0" eaLnBrk="0" fontAlgn="base" hangingPunct="0">
        <a:spcBef>
          <a:spcPct val="50000"/>
        </a:spcBef>
        <a:spcAft>
          <a:spcPct val="0"/>
        </a:spcAft>
        <a:buClr>
          <a:schemeClr val="tx2"/>
        </a:buClr>
        <a:buSzPct val="85000"/>
        <a:buFont typeface="Wingdings" pitchFamily="2" charset="2"/>
        <a:buChar char="l"/>
        <a:defRPr sz="2800">
          <a:solidFill>
            <a:schemeClr val="tx1"/>
          </a:solidFill>
          <a:latin typeface="+mn-lt"/>
          <a:ea typeface="+mn-ea"/>
        </a:defRPr>
      </a:lvl2pPr>
      <a:lvl3pPr marL="1143000" indent="-228600" algn="l" rtl="0" eaLnBrk="0" fontAlgn="base" hangingPunct="0">
        <a:spcBef>
          <a:spcPct val="50000"/>
        </a:spcBef>
        <a:spcAft>
          <a:spcPct val="0"/>
        </a:spcAft>
        <a:buClr>
          <a:schemeClr val="tx2"/>
        </a:buClr>
        <a:buSzPct val="45000"/>
        <a:buFont typeface="Wingdings" pitchFamily="2" charset="2"/>
        <a:buChar char="n"/>
        <a:defRPr sz="2400">
          <a:solidFill>
            <a:schemeClr val="tx1"/>
          </a:solidFill>
          <a:latin typeface="+mn-lt"/>
          <a:ea typeface="+mn-ea"/>
        </a:defRPr>
      </a:lvl3pPr>
      <a:lvl4pPr marL="1600200" indent="-228600" algn="l" rtl="0" eaLnBrk="0" fontAlgn="base" hangingPunct="0">
        <a:spcBef>
          <a:spcPct val="50000"/>
        </a:spcBef>
        <a:spcAft>
          <a:spcPct val="0"/>
        </a:spcAft>
        <a:buClr>
          <a:schemeClr val="tx2"/>
        </a:buClr>
        <a:buFont typeface="Arial" charset="0"/>
        <a:buChar char="–"/>
        <a:defRPr sz="1600">
          <a:solidFill>
            <a:schemeClr val="tx1"/>
          </a:solidFill>
          <a:latin typeface="+mn-lt"/>
          <a:ea typeface="+mn-ea"/>
        </a:defRPr>
      </a:lvl4pPr>
      <a:lvl5pPr marL="2057400" indent="-228600" algn="l" rtl="0" eaLnBrk="0" fontAlgn="base" hangingPunct="0">
        <a:spcBef>
          <a:spcPct val="50000"/>
        </a:spcBef>
        <a:spcAft>
          <a:spcPct val="0"/>
        </a:spcAft>
        <a:buClr>
          <a:schemeClr val="tx2"/>
        </a:buClr>
        <a:buFont typeface="Arial" charset="0"/>
        <a:buChar char="»"/>
        <a:defRPr sz="1600">
          <a:solidFill>
            <a:schemeClr val="tx1"/>
          </a:solidFill>
          <a:latin typeface="+mn-lt"/>
          <a:ea typeface="+mn-ea"/>
        </a:defRPr>
      </a:lvl5pPr>
      <a:lvl6pPr marL="2514600" indent="-228600" algn="l" rtl="0" fontAlgn="base">
        <a:spcBef>
          <a:spcPct val="50000"/>
        </a:spcBef>
        <a:spcAft>
          <a:spcPct val="0"/>
        </a:spcAft>
        <a:buClr>
          <a:schemeClr val="tx2"/>
        </a:buClr>
        <a:buFont typeface="Arial" pitchFamily="34" charset="0"/>
        <a:buChar char="»"/>
        <a:defRPr sz="1600">
          <a:solidFill>
            <a:schemeClr val="tx1"/>
          </a:solidFill>
          <a:latin typeface="+mn-lt"/>
          <a:ea typeface="+mn-ea"/>
        </a:defRPr>
      </a:lvl6pPr>
      <a:lvl7pPr marL="2971800" indent="-228600" algn="l" rtl="0" fontAlgn="base">
        <a:spcBef>
          <a:spcPct val="50000"/>
        </a:spcBef>
        <a:spcAft>
          <a:spcPct val="0"/>
        </a:spcAft>
        <a:buClr>
          <a:schemeClr val="tx2"/>
        </a:buClr>
        <a:buFont typeface="Arial" pitchFamily="34" charset="0"/>
        <a:buChar char="»"/>
        <a:defRPr sz="1600">
          <a:solidFill>
            <a:schemeClr val="tx1"/>
          </a:solidFill>
          <a:latin typeface="+mn-lt"/>
          <a:ea typeface="+mn-ea"/>
        </a:defRPr>
      </a:lvl7pPr>
      <a:lvl8pPr marL="3429000" indent="-228600" algn="l" rtl="0" fontAlgn="base">
        <a:spcBef>
          <a:spcPct val="50000"/>
        </a:spcBef>
        <a:spcAft>
          <a:spcPct val="0"/>
        </a:spcAft>
        <a:buClr>
          <a:schemeClr val="tx2"/>
        </a:buClr>
        <a:buFont typeface="Arial" pitchFamily="34" charset="0"/>
        <a:buChar char="»"/>
        <a:defRPr sz="1600">
          <a:solidFill>
            <a:schemeClr val="tx1"/>
          </a:solidFill>
          <a:latin typeface="+mn-lt"/>
          <a:ea typeface="+mn-ea"/>
        </a:defRPr>
      </a:lvl8pPr>
      <a:lvl9pPr marL="3886200" indent="-228600" algn="l" rtl="0" fontAlgn="base">
        <a:spcBef>
          <a:spcPct val="50000"/>
        </a:spcBef>
        <a:spcAft>
          <a:spcPct val="0"/>
        </a:spcAft>
        <a:buClr>
          <a:schemeClr val="tx2"/>
        </a:buClr>
        <a:buFont typeface="Arial" pitchFamily="34" charset="0"/>
        <a:buChar char="»"/>
        <a:defRPr sz="16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8.png"/><Relationship Id="rId1" Type="http://schemas.openxmlformats.org/officeDocument/2006/relationships/slideLayout" Target="../slideLayouts/slideLayout2.xml"/><Relationship Id="rId4" Type="http://schemas.openxmlformats.org/officeDocument/2006/relationships/image" Target="../media/image21.png"/></Relationships>
</file>

<file path=ppt/slides/_rels/slide1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8.png"/><Relationship Id="rId1" Type="http://schemas.openxmlformats.org/officeDocument/2006/relationships/slideLayout" Target="../slideLayouts/slideLayout2.xml"/><Relationship Id="rId4" Type="http://schemas.openxmlformats.org/officeDocument/2006/relationships/image" Target="../media/image22.png"/></Relationships>
</file>

<file path=ppt/slides/_rels/slide13.xml.rels><?xml version="1.0" encoding="UTF-8" standalone="yes"?>
<Relationships xmlns="http://schemas.openxmlformats.org/package/2006/relationships"><Relationship Id="rId8" Type="http://schemas.openxmlformats.org/officeDocument/2006/relationships/diagramColors" Target="../diagrams/colors3.xml"/><Relationship Id="rId3" Type="http://schemas.openxmlformats.org/officeDocument/2006/relationships/image" Target="../media/image5.png"/><Relationship Id="rId7" Type="http://schemas.openxmlformats.org/officeDocument/2006/relationships/diagramQuickStyle" Target="../diagrams/quickStyle3.xml"/><Relationship Id="rId2" Type="http://schemas.openxmlformats.org/officeDocument/2006/relationships/image" Target="../media/image6.png"/><Relationship Id="rId1" Type="http://schemas.openxmlformats.org/officeDocument/2006/relationships/slideLayout" Target="../slideLayouts/slideLayout2.xml"/><Relationship Id="rId6" Type="http://schemas.openxmlformats.org/officeDocument/2006/relationships/diagramLayout" Target="../diagrams/layout3.xml"/><Relationship Id="rId5" Type="http://schemas.openxmlformats.org/officeDocument/2006/relationships/diagramData" Target="../diagrams/data3.xml"/><Relationship Id="rId4" Type="http://schemas.openxmlformats.org/officeDocument/2006/relationships/image" Target="../media/image7.png"/><Relationship Id="rId9" Type="http://schemas.microsoft.com/office/2007/relationships/diagramDrawing" Target="../diagrams/drawing3.xml"/></Relationships>
</file>

<file path=ppt/slides/_rels/slide14.xml.rels><?xml version="1.0" encoding="UTF-8" standalone="yes"?>
<Relationships xmlns="http://schemas.openxmlformats.org/package/2006/relationships"><Relationship Id="rId8" Type="http://schemas.microsoft.com/office/2007/relationships/diagramDrawing" Target="../diagrams/drawing4.xml"/><Relationship Id="rId3" Type="http://schemas.openxmlformats.org/officeDocument/2006/relationships/image" Target="../media/image5.png"/><Relationship Id="rId7" Type="http://schemas.openxmlformats.org/officeDocument/2006/relationships/diagramColors" Target="../diagrams/colors4.xml"/><Relationship Id="rId2" Type="http://schemas.openxmlformats.org/officeDocument/2006/relationships/image" Target="../media/image8.png"/><Relationship Id="rId1" Type="http://schemas.openxmlformats.org/officeDocument/2006/relationships/slideLayout" Target="../slideLayouts/slideLayout2.xml"/><Relationship Id="rId6" Type="http://schemas.openxmlformats.org/officeDocument/2006/relationships/diagramQuickStyle" Target="../diagrams/quickStyle4.xml"/><Relationship Id="rId5" Type="http://schemas.openxmlformats.org/officeDocument/2006/relationships/diagramLayout" Target="../diagrams/layout4.xml"/><Relationship Id="rId4" Type="http://schemas.openxmlformats.org/officeDocument/2006/relationships/diagramData" Target="../diagrams/data4.xml"/></Relationships>
</file>

<file path=ppt/slides/_rels/slide15.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xml"/><Relationship Id="rId1" Type="http://schemas.openxmlformats.org/officeDocument/2006/relationships/slideLayout" Target="../slideLayouts/slideLayout12.xml"/><Relationship Id="rId4" Type="http://schemas.openxmlformats.org/officeDocument/2006/relationships/image" Target="../media/image24.png"/></Relationships>
</file>

<file path=ppt/slides/_rels/slide2.xml.rels><?xml version="1.0" encoding="UTF-8" standalone="yes"?>
<Relationships xmlns="http://schemas.openxmlformats.org/package/2006/relationships"><Relationship Id="rId8" Type="http://schemas.openxmlformats.org/officeDocument/2006/relationships/diagramColors" Target="../diagrams/colors1.xml"/><Relationship Id="rId3" Type="http://schemas.openxmlformats.org/officeDocument/2006/relationships/image" Target="../media/image5.png"/><Relationship Id="rId7" Type="http://schemas.openxmlformats.org/officeDocument/2006/relationships/diagramQuickStyle" Target="../diagrams/quickStyle1.xml"/><Relationship Id="rId2" Type="http://schemas.openxmlformats.org/officeDocument/2006/relationships/image" Target="../media/image6.png"/><Relationship Id="rId1" Type="http://schemas.openxmlformats.org/officeDocument/2006/relationships/slideLayout" Target="../slideLayouts/slideLayout2.xml"/><Relationship Id="rId6" Type="http://schemas.openxmlformats.org/officeDocument/2006/relationships/diagramLayout" Target="../diagrams/layout1.xml"/><Relationship Id="rId5" Type="http://schemas.openxmlformats.org/officeDocument/2006/relationships/diagramData" Target="../diagrams/data1.xml"/><Relationship Id="rId4" Type="http://schemas.openxmlformats.org/officeDocument/2006/relationships/image" Target="../media/image7.png"/><Relationship Id="rId9" Type="http://schemas.microsoft.com/office/2007/relationships/diagramDrawing" Target="../diagrams/drawing1.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8" Type="http://schemas.openxmlformats.org/officeDocument/2006/relationships/image" Target="../media/image13.wmf"/><Relationship Id="rId3" Type="http://schemas.openxmlformats.org/officeDocument/2006/relationships/image" Target="../media/image5.png"/><Relationship Id="rId7" Type="http://schemas.openxmlformats.org/officeDocument/2006/relationships/image" Target="../media/image12.png"/><Relationship Id="rId2" Type="http://schemas.openxmlformats.org/officeDocument/2006/relationships/image" Target="../media/image8.png"/><Relationship Id="rId1" Type="http://schemas.openxmlformats.org/officeDocument/2006/relationships/slideLayout" Target="../slideLayouts/slideLayout2.xml"/><Relationship Id="rId6" Type="http://schemas.openxmlformats.org/officeDocument/2006/relationships/image" Target="../media/image11.wmf"/><Relationship Id="rId5" Type="http://schemas.openxmlformats.org/officeDocument/2006/relationships/image" Target="../media/image10.wmf"/><Relationship Id="rId4" Type="http://schemas.openxmlformats.org/officeDocument/2006/relationships/image" Target="../media/image9.wmf"/><Relationship Id="rId9" Type="http://schemas.openxmlformats.org/officeDocument/2006/relationships/image" Target="../media/image14.wmf"/></Relationships>
</file>

<file path=ppt/slides/_rels/slide5.xml.rels><?xml version="1.0" encoding="UTF-8" standalone="yes"?>
<Relationships xmlns="http://schemas.openxmlformats.org/package/2006/relationships"><Relationship Id="rId8" Type="http://schemas.openxmlformats.org/officeDocument/2006/relationships/image" Target="../media/image13.wmf"/><Relationship Id="rId3" Type="http://schemas.openxmlformats.org/officeDocument/2006/relationships/image" Target="../media/image5.png"/><Relationship Id="rId7" Type="http://schemas.openxmlformats.org/officeDocument/2006/relationships/image" Target="../media/image12.png"/><Relationship Id="rId2" Type="http://schemas.openxmlformats.org/officeDocument/2006/relationships/image" Target="../media/image8.png"/><Relationship Id="rId1" Type="http://schemas.openxmlformats.org/officeDocument/2006/relationships/slideLayout" Target="../slideLayouts/slideLayout2.xml"/><Relationship Id="rId6" Type="http://schemas.openxmlformats.org/officeDocument/2006/relationships/image" Target="../media/image11.wmf"/><Relationship Id="rId5" Type="http://schemas.openxmlformats.org/officeDocument/2006/relationships/image" Target="../media/image10.wmf"/><Relationship Id="rId4" Type="http://schemas.openxmlformats.org/officeDocument/2006/relationships/image" Target="../media/image9.wmf"/><Relationship Id="rId9" Type="http://schemas.openxmlformats.org/officeDocument/2006/relationships/image" Target="../media/image14.wmf"/></Relationships>
</file>

<file path=ppt/slides/_rels/slide6.xml.rels><?xml version="1.0" encoding="UTF-8" standalone="yes"?>
<Relationships xmlns="http://schemas.openxmlformats.org/package/2006/relationships"><Relationship Id="rId8" Type="http://schemas.openxmlformats.org/officeDocument/2006/relationships/image" Target="../media/image9.wmf"/><Relationship Id="rId3" Type="http://schemas.openxmlformats.org/officeDocument/2006/relationships/image" Target="../media/image5.png"/><Relationship Id="rId7" Type="http://schemas.openxmlformats.org/officeDocument/2006/relationships/image" Target="../media/image10.wmf"/><Relationship Id="rId2" Type="http://schemas.openxmlformats.org/officeDocument/2006/relationships/image" Target="../media/image8.png"/><Relationship Id="rId1" Type="http://schemas.openxmlformats.org/officeDocument/2006/relationships/slideLayout" Target="../slideLayouts/slideLayout2.xml"/><Relationship Id="rId6" Type="http://schemas.openxmlformats.org/officeDocument/2006/relationships/image" Target="../media/image14.wmf"/><Relationship Id="rId5" Type="http://schemas.openxmlformats.org/officeDocument/2006/relationships/image" Target="../media/image16.wmf"/><Relationship Id="rId10" Type="http://schemas.openxmlformats.org/officeDocument/2006/relationships/image" Target="../media/image18.png"/><Relationship Id="rId4" Type="http://schemas.openxmlformats.org/officeDocument/2006/relationships/image" Target="../media/image15.png"/><Relationship Id="rId9" Type="http://schemas.openxmlformats.org/officeDocument/2006/relationships/image" Target="../media/image17.emf"/></Relationships>
</file>

<file path=ppt/slides/_rels/slide7.xml.rels><?xml version="1.0" encoding="UTF-8" standalone="yes"?>
<Relationships xmlns="http://schemas.openxmlformats.org/package/2006/relationships"><Relationship Id="rId8" Type="http://schemas.openxmlformats.org/officeDocument/2006/relationships/image" Target="../media/image19.wmf"/><Relationship Id="rId3" Type="http://schemas.openxmlformats.org/officeDocument/2006/relationships/image" Target="../media/image8.png"/><Relationship Id="rId7" Type="http://schemas.openxmlformats.org/officeDocument/2006/relationships/image" Target="../media/image14.wmf"/><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10.wmf"/><Relationship Id="rId5" Type="http://schemas.openxmlformats.org/officeDocument/2006/relationships/image" Target="../media/image9.wmf"/><Relationship Id="rId4" Type="http://schemas.openxmlformats.org/officeDocument/2006/relationships/image" Target="../media/image5.png"/><Relationship Id="rId9" Type="http://schemas.openxmlformats.org/officeDocument/2006/relationships/image" Target="../media/image16.wmf"/></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8.png"/><Relationship Id="rId1" Type="http://schemas.openxmlformats.org/officeDocument/2006/relationships/slideLayout" Target="../slideLayouts/slideLayout2.xml"/><Relationship Id="rId4" Type="http://schemas.openxmlformats.org/officeDocument/2006/relationships/image" Target="../media/image20.png"/></Relationships>
</file>

<file path=ppt/slides/_rels/slide9.xml.rels><?xml version="1.0" encoding="UTF-8" standalone="yes"?>
<Relationships xmlns="http://schemas.openxmlformats.org/package/2006/relationships"><Relationship Id="rId8" Type="http://schemas.openxmlformats.org/officeDocument/2006/relationships/diagramColors" Target="../diagrams/colors2.xml"/><Relationship Id="rId3" Type="http://schemas.openxmlformats.org/officeDocument/2006/relationships/image" Target="../media/image5.png"/><Relationship Id="rId7" Type="http://schemas.openxmlformats.org/officeDocument/2006/relationships/diagramQuickStyle" Target="../diagrams/quickStyle2.xml"/><Relationship Id="rId2" Type="http://schemas.openxmlformats.org/officeDocument/2006/relationships/image" Target="../media/image6.png"/><Relationship Id="rId1" Type="http://schemas.openxmlformats.org/officeDocument/2006/relationships/slideLayout" Target="../slideLayouts/slideLayout2.xml"/><Relationship Id="rId6" Type="http://schemas.openxmlformats.org/officeDocument/2006/relationships/diagramLayout" Target="../diagrams/layout2.xml"/><Relationship Id="rId5" Type="http://schemas.openxmlformats.org/officeDocument/2006/relationships/diagramData" Target="../diagrams/data2.xml"/><Relationship Id="rId4" Type="http://schemas.openxmlformats.org/officeDocument/2006/relationships/image" Target="../media/image7.png"/><Relationship Id="rId9" Type="http://schemas.microsoft.com/office/2007/relationships/diagramDrawing" Target="../diagrams/drawing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a:xfrm>
            <a:off x="1000100" y="1350953"/>
            <a:ext cx="7269162" cy="792163"/>
          </a:xfrm>
        </p:spPr>
        <p:txBody>
          <a:bodyPr/>
          <a:lstStyle/>
          <a:p>
            <a:pPr eaLnBrk="1" hangingPunct="1">
              <a:defRPr/>
            </a:pPr>
            <a:r>
              <a:rPr lang="zh-CN" altLang="en-US" sz="4400" dirty="0" smtClean="0"/>
              <a:t>蚌埠市网上招投标系统</a:t>
            </a:r>
          </a:p>
        </p:txBody>
      </p:sp>
      <p:sp>
        <p:nvSpPr>
          <p:cNvPr id="2051" name="Rectangle 3"/>
          <p:cNvSpPr>
            <a:spLocks noGrp="1" noChangeArrowheads="1"/>
          </p:cNvSpPr>
          <p:nvPr>
            <p:ph type="subTitle" idx="1"/>
          </p:nvPr>
        </p:nvSpPr>
        <p:spPr>
          <a:xfrm>
            <a:off x="1428728" y="5711845"/>
            <a:ext cx="6643734" cy="503237"/>
          </a:xfrm>
        </p:spPr>
        <p:txBody>
          <a:bodyPr/>
          <a:lstStyle/>
          <a:p>
            <a:pPr eaLnBrk="1" hangingPunct="1">
              <a:defRPr/>
            </a:pPr>
            <a:r>
              <a:rPr lang="zh-CN" altLang="en-US" sz="3200" dirty="0" smtClean="0">
                <a:solidFill>
                  <a:schemeClr val="bg1">
                    <a:lumMod val="95000"/>
                  </a:schemeClr>
                </a:solidFill>
                <a:latin typeface="微软雅黑" pitchFamily="34" charset="-122"/>
                <a:ea typeface="微软雅黑" pitchFamily="34" charset="-122"/>
              </a:rPr>
              <a:t>蚌埠市公共资源交易一网运行系统</a:t>
            </a:r>
          </a:p>
        </p:txBody>
      </p:sp>
      <p:sp>
        <p:nvSpPr>
          <p:cNvPr id="4100" name="Rectangle 5"/>
          <p:cNvSpPr>
            <a:spLocks noChangeArrowheads="1"/>
          </p:cNvSpPr>
          <p:nvPr/>
        </p:nvSpPr>
        <p:spPr bwMode="auto">
          <a:xfrm>
            <a:off x="0" y="0"/>
            <a:ext cx="9144000" cy="457200"/>
          </a:xfrm>
          <a:prstGeom prst="rect">
            <a:avLst/>
          </a:prstGeom>
          <a:noFill/>
          <a:ln w="9525">
            <a:noFill/>
            <a:miter lim="800000"/>
            <a:headEnd/>
            <a:tailEnd/>
          </a:ln>
        </p:spPr>
        <p:txBody>
          <a:bodyPr wrap="none" anchor="ctr">
            <a:spAutoFit/>
          </a:bodyPr>
          <a:lstStyle/>
          <a:p>
            <a:endParaRPr lang="zh-CN" altLang="en-US"/>
          </a:p>
        </p:txBody>
      </p:sp>
      <p:sp>
        <p:nvSpPr>
          <p:cNvPr id="4102" name="Rectangle 6"/>
          <p:cNvSpPr>
            <a:spLocks noChangeArrowheads="1"/>
          </p:cNvSpPr>
          <p:nvPr/>
        </p:nvSpPr>
        <p:spPr bwMode="auto">
          <a:xfrm>
            <a:off x="1071567" y="130710"/>
            <a:ext cx="4214813" cy="369332"/>
          </a:xfrm>
          <a:prstGeom prst="rect">
            <a:avLst/>
          </a:prstGeom>
          <a:noFill/>
          <a:ln w="9525">
            <a:noFill/>
            <a:miter lim="800000"/>
            <a:headEnd/>
            <a:tailEnd/>
          </a:ln>
        </p:spPr>
        <p:txBody>
          <a:bodyPr wrap="square" anchor="ctr">
            <a:spAutoFit/>
          </a:bodyPr>
          <a:lstStyle/>
          <a:p>
            <a:pPr eaLnBrk="0" hangingPunct="0">
              <a:tabLst>
                <a:tab pos="2636838" algn="ctr"/>
                <a:tab pos="5273675" algn="r"/>
              </a:tabLst>
            </a:pPr>
            <a:r>
              <a:rPr lang="zh-CN" altLang="en-US" sz="1800" b="1" dirty="0" smtClean="0">
                <a:solidFill>
                  <a:srgbClr val="000000"/>
                </a:solidFill>
                <a:latin typeface="楷体" pitchFamily="49" charset="-122"/>
                <a:ea typeface="楷体" pitchFamily="49" charset="-122"/>
                <a:cs typeface="宋体" pitchFamily="2" charset="-122"/>
              </a:rPr>
              <a:t>江苏国泰新点软件有限公司</a:t>
            </a:r>
            <a:endParaRPr lang="zh-CN" altLang="en-US" sz="1800" dirty="0">
              <a:latin typeface="楷体" pitchFamily="49" charset="-122"/>
              <a:ea typeface="楷体" pitchFamily="49" charset="-122"/>
              <a:cs typeface="宋体" pitchFamily="2" charset="-122"/>
            </a:endParaRPr>
          </a:p>
        </p:txBody>
      </p:sp>
      <p:pic>
        <p:nvPicPr>
          <p:cNvPr id="5121" name="Picture 1"/>
          <p:cNvPicPr>
            <a:picLocks noChangeAspect="1" noChangeArrowheads="1"/>
          </p:cNvPicPr>
          <p:nvPr/>
        </p:nvPicPr>
        <p:blipFill>
          <a:blip r:embed="rId3"/>
          <a:srcRect/>
          <a:stretch>
            <a:fillRect/>
          </a:stretch>
        </p:blipFill>
        <p:spPr bwMode="auto">
          <a:xfrm>
            <a:off x="142844" y="142852"/>
            <a:ext cx="978566" cy="428628"/>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9222" name="日期占位符 3"/>
          <p:cNvSpPr txBox="1">
            <a:spLocks/>
          </p:cNvSpPr>
          <p:nvPr/>
        </p:nvSpPr>
        <p:spPr bwMode="auto">
          <a:xfrm>
            <a:off x="7459663" y="6429375"/>
            <a:ext cx="1541462" cy="344488"/>
          </a:xfrm>
          <a:prstGeom prst="rect">
            <a:avLst/>
          </a:prstGeom>
          <a:noFill/>
          <a:ln w="9525">
            <a:noFill/>
            <a:miter lim="800000"/>
            <a:headEnd/>
            <a:tailEnd/>
          </a:ln>
        </p:spPr>
        <p:txBody>
          <a:bodyPr/>
          <a:lstStyle/>
          <a:p>
            <a:r>
              <a:rPr lang="zh-CN" altLang="en-US" dirty="0"/>
              <a:t>第</a:t>
            </a:r>
            <a:r>
              <a:rPr lang="de-DE" dirty="0"/>
              <a:t> </a:t>
            </a:r>
            <a:fld id="{1AF8AADB-D610-451F-AEB0-718FDF46105A}" type="slidenum">
              <a:rPr lang="de-DE"/>
              <a:pPr/>
              <a:t>10</a:t>
            </a:fld>
            <a:r>
              <a:rPr lang="zh-CN" altLang="en-US" dirty="0"/>
              <a:t>页 </a:t>
            </a:r>
            <a:r>
              <a:rPr lang="zh-CN" altLang="en-US" dirty="0" smtClean="0"/>
              <a:t>共</a:t>
            </a:r>
            <a:r>
              <a:rPr lang="en-US" altLang="zh-CN" dirty="0" smtClean="0"/>
              <a:t>15</a:t>
            </a:r>
            <a:r>
              <a:rPr lang="zh-CN" altLang="en-US" dirty="0" smtClean="0"/>
              <a:t>页</a:t>
            </a:r>
            <a:endParaRPr lang="en-GB" dirty="0"/>
          </a:p>
        </p:txBody>
      </p:sp>
      <p:sp>
        <p:nvSpPr>
          <p:cNvPr id="32" name="标题 6"/>
          <p:cNvSpPr>
            <a:spLocks noGrp="1"/>
          </p:cNvSpPr>
          <p:nvPr>
            <p:ph type="title"/>
          </p:nvPr>
        </p:nvSpPr>
        <p:spPr>
          <a:xfrm>
            <a:off x="214321" y="422259"/>
            <a:ext cx="5500687" cy="720725"/>
          </a:xfrm>
        </p:spPr>
        <p:txBody>
          <a:bodyPr/>
          <a:lstStyle/>
          <a:p>
            <a:pPr>
              <a:defRPr/>
            </a:pPr>
            <a:r>
              <a:rPr lang="zh-CN" altLang="en-US" sz="3200" spc="-300" dirty="0" smtClean="0">
                <a:latin typeface="+mj-ea"/>
              </a:rPr>
              <a:t>评标流程简介   </a:t>
            </a:r>
            <a:endParaRPr lang="zh-CN" altLang="en-US" sz="3200" spc="-300" dirty="0">
              <a:latin typeface="+mj-ea"/>
            </a:endParaRPr>
          </a:p>
        </p:txBody>
      </p:sp>
      <p:sp>
        <p:nvSpPr>
          <p:cNvPr id="8" name="Rectangle 6"/>
          <p:cNvSpPr>
            <a:spLocks noChangeArrowheads="1"/>
          </p:cNvSpPr>
          <p:nvPr/>
        </p:nvSpPr>
        <p:spPr bwMode="auto">
          <a:xfrm>
            <a:off x="928662" y="-24"/>
            <a:ext cx="4214813" cy="369332"/>
          </a:xfrm>
          <a:prstGeom prst="rect">
            <a:avLst/>
          </a:prstGeom>
          <a:noFill/>
          <a:ln w="9525">
            <a:noFill/>
            <a:miter lim="800000"/>
            <a:headEnd/>
            <a:tailEnd/>
          </a:ln>
        </p:spPr>
        <p:txBody>
          <a:bodyPr wrap="square" anchor="ctr">
            <a:spAutoFit/>
          </a:bodyPr>
          <a:lstStyle/>
          <a:p>
            <a:pPr eaLnBrk="0" hangingPunct="0">
              <a:tabLst>
                <a:tab pos="2636838" algn="ctr"/>
                <a:tab pos="5273675" algn="r"/>
              </a:tabLst>
            </a:pPr>
            <a:r>
              <a:rPr lang="zh-CN" altLang="en-US" sz="1800" b="1" dirty="0" smtClean="0">
                <a:solidFill>
                  <a:srgbClr val="000000"/>
                </a:solidFill>
                <a:latin typeface="楷体" pitchFamily="49" charset="-122"/>
                <a:ea typeface="楷体" pitchFamily="49" charset="-122"/>
                <a:cs typeface="宋体" pitchFamily="2" charset="-122"/>
              </a:rPr>
              <a:t>江苏国泰新点软件有限公司</a:t>
            </a:r>
            <a:endParaRPr lang="zh-CN" altLang="en-US" sz="1800" dirty="0">
              <a:latin typeface="楷体" pitchFamily="49" charset="-122"/>
              <a:ea typeface="楷体" pitchFamily="49" charset="-122"/>
              <a:cs typeface="宋体" pitchFamily="2" charset="-122"/>
            </a:endParaRPr>
          </a:p>
        </p:txBody>
      </p:sp>
      <p:pic>
        <p:nvPicPr>
          <p:cNvPr id="9" name="Picture 1"/>
          <p:cNvPicPr>
            <a:picLocks noChangeAspect="1" noChangeArrowheads="1"/>
          </p:cNvPicPr>
          <p:nvPr/>
        </p:nvPicPr>
        <p:blipFill>
          <a:blip r:embed="rId3"/>
          <a:srcRect/>
          <a:stretch>
            <a:fillRect/>
          </a:stretch>
        </p:blipFill>
        <p:spPr bwMode="auto">
          <a:xfrm>
            <a:off x="-32" y="-24"/>
            <a:ext cx="978566" cy="428628"/>
          </a:xfrm>
          <a:prstGeom prst="rect">
            <a:avLst/>
          </a:prstGeom>
          <a:noFill/>
          <a:ln w="9525">
            <a:noFill/>
            <a:miter lim="800000"/>
            <a:headEnd/>
            <a:tailEnd/>
          </a:ln>
          <a:effectLst/>
        </p:spPr>
      </p:pic>
      <p:graphicFrame>
        <p:nvGraphicFramePr>
          <p:cNvPr id="11" name="表格 10"/>
          <p:cNvGraphicFramePr>
            <a:graphicFrameLocks noGrp="1"/>
          </p:cNvGraphicFramePr>
          <p:nvPr>
            <p:extLst>
              <p:ext uri="{D42A27DB-BD31-4B8C-83A1-F6EECF244321}">
                <p14:modId xmlns:p14="http://schemas.microsoft.com/office/powerpoint/2010/main" val="2030963810"/>
              </p:ext>
            </p:extLst>
          </p:nvPr>
        </p:nvGraphicFramePr>
        <p:xfrm>
          <a:off x="152400" y="1274077"/>
          <a:ext cx="8786874" cy="4891227"/>
        </p:xfrm>
        <a:graphic>
          <a:graphicData uri="http://schemas.openxmlformats.org/drawingml/2006/table">
            <a:tbl>
              <a:tblPr firstRow="1" bandRow="1">
                <a:tableStyleId>{5C22544A-7EE6-4342-B048-85BDC9FD1C3A}</a:tableStyleId>
              </a:tblPr>
              <a:tblGrid>
                <a:gridCol w="1819140"/>
                <a:gridCol w="2309947"/>
                <a:gridCol w="4657787"/>
              </a:tblGrid>
              <a:tr h="532587">
                <a:tc>
                  <a:txBody>
                    <a:bodyPr/>
                    <a:lstStyle/>
                    <a:p>
                      <a:pPr algn="ctr"/>
                      <a:r>
                        <a:rPr lang="zh-CN" altLang="en-US" sz="2800" b="1" dirty="0" smtClean="0">
                          <a:latin typeface="黑体" pitchFamily="2" charset="-122"/>
                          <a:ea typeface="黑体" pitchFamily="2" charset="-122"/>
                        </a:rPr>
                        <a:t>序号</a:t>
                      </a:r>
                      <a:endParaRPr lang="zh-CN" altLang="en-US" sz="2800" b="1" dirty="0">
                        <a:latin typeface="黑体" pitchFamily="2" charset="-122"/>
                        <a:ea typeface="黑体" pitchFamily="2" charset="-122"/>
                      </a:endParaRPr>
                    </a:p>
                  </a:txBody>
                  <a:tcPr>
                    <a:solidFill>
                      <a:schemeClr val="accent1">
                        <a:lumMod val="75000"/>
                      </a:schemeClr>
                    </a:solidFill>
                  </a:tcPr>
                </a:tc>
                <a:tc>
                  <a:txBody>
                    <a:bodyPr/>
                    <a:lstStyle/>
                    <a:p>
                      <a:pPr algn="ctr"/>
                      <a:r>
                        <a:rPr lang="zh-CN" altLang="en-US" sz="2800" b="1" dirty="0" smtClean="0">
                          <a:latin typeface="黑体" pitchFamily="2" charset="-122"/>
                          <a:ea typeface="黑体" pitchFamily="2" charset="-122"/>
                        </a:rPr>
                        <a:t>步骤名称</a:t>
                      </a:r>
                      <a:endParaRPr lang="zh-CN" altLang="en-US" sz="2800" b="1" dirty="0">
                        <a:latin typeface="黑体" pitchFamily="2" charset="-122"/>
                        <a:ea typeface="黑体" pitchFamily="2" charset="-122"/>
                      </a:endParaRPr>
                    </a:p>
                  </a:txBody>
                  <a:tcPr>
                    <a:solidFill>
                      <a:schemeClr val="accent1">
                        <a:lumMod val="75000"/>
                      </a:schemeClr>
                    </a:solidFill>
                  </a:tcPr>
                </a:tc>
                <a:tc>
                  <a:txBody>
                    <a:bodyPr/>
                    <a:lstStyle/>
                    <a:p>
                      <a:pPr algn="ctr"/>
                      <a:r>
                        <a:rPr lang="zh-CN" altLang="en-US" sz="2800" b="1" dirty="0" smtClean="0">
                          <a:latin typeface="黑体" pitchFamily="2" charset="-122"/>
                          <a:ea typeface="黑体" pitchFamily="2" charset="-122"/>
                        </a:rPr>
                        <a:t>评标内容</a:t>
                      </a:r>
                      <a:endParaRPr lang="zh-CN" altLang="en-US" sz="2800" b="1" dirty="0">
                        <a:latin typeface="黑体" pitchFamily="2" charset="-122"/>
                        <a:ea typeface="黑体" pitchFamily="2" charset="-122"/>
                      </a:endParaRPr>
                    </a:p>
                  </a:txBody>
                  <a:tcPr>
                    <a:solidFill>
                      <a:schemeClr val="accent1">
                        <a:lumMod val="75000"/>
                      </a:schemeClr>
                    </a:solidFill>
                  </a:tcPr>
                </a:tc>
              </a:tr>
              <a:tr h="610421">
                <a:tc>
                  <a:txBody>
                    <a:bodyPr/>
                    <a:lstStyle/>
                    <a:p>
                      <a:pPr algn="ctr"/>
                      <a:r>
                        <a:rPr lang="en-US" altLang="zh-CN" sz="1600" b="1" dirty="0" smtClean="0">
                          <a:solidFill>
                            <a:schemeClr val="bg1"/>
                          </a:solidFill>
                          <a:latin typeface="黑体" pitchFamily="2" charset="-122"/>
                          <a:ea typeface="黑体" pitchFamily="2" charset="-122"/>
                        </a:rPr>
                        <a:t>1</a:t>
                      </a:r>
                      <a:endParaRPr lang="zh-CN" altLang="en-US" sz="1600" b="1" dirty="0">
                        <a:solidFill>
                          <a:schemeClr val="bg1"/>
                        </a:solidFill>
                        <a:latin typeface="黑体" pitchFamily="2" charset="-122"/>
                        <a:ea typeface="黑体" pitchFamily="2" charset="-122"/>
                      </a:endParaRPr>
                    </a:p>
                  </a:txBody>
                  <a:tcPr>
                    <a:solidFill>
                      <a:schemeClr val="accent2">
                        <a:lumMod val="75000"/>
                      </a:schemeClr>
                    </a:solidFill>
                  </a:tcPr>
                </a:tc>
                <a:tc>
                  <a:txBody>
                    <a:bodyPr/>
                    <a:lstStyle/>
                    <a:p>
                      <a:r>
                        <a:rPr lang="zh-CN" altLang="en-US" sz="2400" b="1" dirty="0" smtClean="0">
                          <a:solidFill>
                            <a:schemeClr val="bg1"/>
                          </a:solidFill>
                          <a:latin typeface="黑体" pitchFamily="2" charset="-122"/>
                          <a:ea typeface="黑体" pitchFamily="2" charset="-122"/>
                        </a:rPr>
                        <a:t>评标准备</a:t>
                      </a:r>
                      <a:endParaRPr lang="zh-CN" altLang="en-US" sz="2400" b="1" dirty="0">
                        <a:solidFill>
                          <a:schemeClr val="bg1"/>
                        </a:solidFill>
                        <a:latin typeface="黑体" pitchFamily="2" charset="-122"/>
                        <a:ea typeface="黑体" pitchFamily="2" charset="-122"/>
                      </a:endParaRPr>
                    </a:p>
                  </a:txBody>
                  <a:tcPr>
                    <a:gradFill flip="none" rotWithShape="1">
                      <a:gsLst>
                        <a:gs pos="0">
                          <a:srgbClr val="FFC000">
                            <a:shade val="30000"/>
                            <a:satMod val="115000"/>
                          </a:srgbClr>
                        </a:gs>
                        <a:gs pos="50000">
                          <a:srgbClr val="FFC000">
                            <a:shade val="67500"/>
                            <a:satMod val="115000"/>
                          </a:srgbClr>
                        </a:gs>
                        <a:gs pos="100000">
                          <a:srgbClr val="FFC000">
                            <a:shade val="100000"/>
                            <a:satMod val="115000"/>
                          </a:srgbClr>
                        </a:gs>
                      </a:gsLst>
                      <a:lin ang="2700000" scaled="1"/>
                      <a:tileRect/>
                    </a:gradFill>
                  </a:tcPr>
                </a:tc>
                <a:tc>
                  <a:txBody>
                    <a:bodyPr/>
                    <a:lstStyle/>
                    <a:p>
                      <a:pPr>
                        <a:buFont typeface="Wingdings" pitchFamily="2" charset="2"/>
                        <a:buChar char="Ø"/>
                      </a:pPr>
                      <a:r>
                        <a:rPr lang="zh-CN" altLang="en-US" sz="1800" b="1" kern="1200" dirty="0" smtClean="0">
                          <a:solidFill>
                            <a:schemeClr val="bg1"/>
                          </a:solidFill>
                          <a:latin typeface="黑体" pitchFamily="2" charset="-122"/>
                          <a:ea typeface="黑体" pitchFamily="2" charset="-122"/>
                          <a:cs typeface="+mn-cs"/>
                        </a:rPr>
                        <a:t>评标准备包括确定评委、组建评标委员会、播放评标纪律等。</a:t>
                      </a:r>
                      <a:endParaRPr lang="zh-CN" altLang="en-US" sz="1800" b="1" kern="1200" dirty="0">
                        <a:solidFill>
                          <a:schemeClr val="bg1"/>
                        </a:solidFill>
                        <a:latin typeface="黑体" pitchFamily="2" charset="-122"/>
                        <a:ea typeface="黑体" pitchFamily="2" charset="-122"/>
                        <a:cs typeface="+mn-cs"/>
                      </a:endParaRPr>
                    </a:p>
                  </a:txBody>
                  <a:tcPr>
                    <a:gradFill flip="none" rotWithShape="1">
                      <a:gsLst>
                        <a:gs pos="0">
                          <a:srgbClr val="FFC000">
                            <a:shade val="30000"/>
                            <a:satMod val="115000"/>
                          </a:srgbClr>
                        </a:gs>
                        <a:gs pos="50000">
                          <a:srgbClr val="FFC000">
                            <a:shade val="67500"/>
                            <a:satMod val="115000"/>
                          </a:srgbClr>
                        </a:gs>
                        <a:gs pos="100000">
                          <a:srgbClr val="FFC000">
                            <a:shade val="100000"/>
                            <a:satMod val="115000"/>
                          </a:srgbClr>
                        </a:gs>
                      </a:gsLst>
                      <a:lin ang="2700000" scaled="1"/>
                      <a:tileRect/>
                    </a:gradFill>
                  </a:tcPr>
                </a:tc>
              </a:tr>
              <a:tr h="610421">
                <a:tc>
                  <a:txBody>
                    <a:bodyPr/>
                    <a:lstStyle/>
                    <a:p>
                      <a:pPr algn="ctr"/>
                      <a:r>
                        <a:rPr lang="en-US" altLang="zh-CN" sz="1600" b="1" dirty="0" smtClean="0">
                          <a:solidFill>
                            <a:schemeClr val="bg1"/>
                          </a:solidFill>
                          <a:latin typeface="黑体" pitchFamily="2" charset="-122"/>
                          <a:ea typeface="黑体" pitchFamily="2" charset="-122"/>
                        </a:rPr>
                        <a:t>2</a:t>
                      </a:r>
                      <a:endParaRPr lang="zh-CN" altLang="en-US" sz="1600" b="1" dirty="0">
                        <a:solidFill>
                          <a:schemeClr val="bg1"/>
                        </a:solidFill>
                        <a:latin typeface="黑体" pitchFamily="2" charset="-122"/>
                        <a:ea typeface="黑体" pitchFamily="2" charset="-122"/>
                      </a:endParaRPr>
                    </a:p>
                  </a:txBody>
                  <a:tcPr>
                    <a:solidFill>
                      <a:schemeClr val="accent2">
                        <a:lumMod val="75000"/>
                      </a:schemeClr>
                    </a:solidFill>
                  </a:tcPr>
                </a:tc>
                <a:tc>
                  <a:txBody>
                    <a:bodyPr/>
                    <a:lstStyle/>
                    <a:p>
                      <a:pPr marL="0" algn="l" defTabSz="914400" rtl="0" eaLnBrk="1" latinLnBrk="0" hangingPunct="1">
                        <a:buFont typeface="Wingdings" pitchFamily="2" charset="2"/>
                        <a:buNone/>
                      </a:pPr>
                      <a:r>
                        <a:rPr lang="zh-CN" altLang="en-US" sz="2400" b="1" kern="1200" dirty="0" smtClean="0">
                          <a:solidFill>
                            <a:schemeClr val="bg1"/>
                          </a:solidFill>
                          <a:latin typeface="黑体" pitchFamily="2" charset="-122"/>
                          <a:ea typeface="黑体" pitchFamily="2" charset="-122"/>
                          <a:cs typeface="+mn-cs"/>
                        </a:rPr>
                        <a:t>资格评审</a:t>
                      </a:r>
                      <a:endParaRPr lang="zh-CN" altLang="en-US" sz="2400" b="1" kern="1200" dirty="0">
                        <a:solidFill>
                          <a:schemeClr val="bg1"/>
                        </a:solidFill>
                        <a:latin typeface="黑体" pitchFamily="2" charset="-122"/>
                        <a:ea typeface="黑体" pitchFamily="2" charset="-122"/>
                        <a:cs typeface="+mn-cs"/>
                      </a:endParaRPr>
                    </a:p>
                  </a:txBody>
                  <a:tcPr>
                    <a:gradFill flip="none" rotWithShape="1">
                      <a:gsLst>
                        <a:gs pos="0">
                          <a:srgbClr val="FFC000">
                            <a:shade val="30000"/>
                            <a:satMod val="115000"/>
                          </a:srgbClr>
                        </a:gs>
                        <a:gs pos="50000">
                          <a:srgbClr val="FFC000">
                            <a:shade val="67500"/>
                            <a:satMod val="115000"/>
                          </a:srgbClr>
                        </a:gs>
                        <a:gs pos="100000">
                          <a:srgbClr val="FFC000">
                            <a:shade val="100000"/>
                            <a:satMod val="115000"/>
                          </a:srgbClr>
                        </a:gs>
                      </a:gsLst>
                      <a:lin ang="2700000" scaled="1"/>
                      <a:tileRect/>
                    </a:gradFill>
                  </a:tcPr>
                </a:tc>
                <a:tc>
                  <a:txBody>
                    <a:bodyPr/>
                    <a:lstStyle/>
                    <a:p>
                      <a:pPr marL="0" algn="l" defTabSz="914400" rtl="0" eaLnBrk="1" latinLnBrk="0" hangingPunct="1">
                        <a:buFont typeface="Wingdings" pitchFamily="2" charset="2"/>
                        <a:buChar char="Ø"/>
                      </a:pPr>
                      <a:r>
                        <a:rPr lang="zh-CN" altLang="en-US" sz="1600" b="1" kern="1200" dirty="0" smtClean="0">
                          <a:solidFill>
                            <a:schemeClr val="bg1"/>
                          </a:solidFill>
                          <a:latin typeface="黑体" pitchFamily="2" charset="-122"/>
                          <a:ea typeface="黑体" pitchFamily="2" charset="-122"/>
                          <a:cs typeface="+mn-cs"/>
                        </a:rPr>
                        <a:t>资格评审包括按照招标文件要求进行形式评审、资格审查评审、响应性评审、施工组织设计和项目管理机构评审。</a:t>
                      </a:r>
                      <a:endParaRPr lang="zh-CN" altLang="en-US" sz="1600" b="1" kern="1200" dirty="0">
                        <a:solidFill>
                          <a:schemeClr val="bg1"/>
                        </a:solidFill>
                        <a:latin typeface="黑体" pitchFamily="2" charset="-122"/>
                        <a:ea typeface="黑体" pitchFamily="2" charset="-122"/>
                        <a:cs typeface="+mn-cs"/>
                      </a:endParaRPr>
                    </a:p>
                  </a:txBody>
                  <a:tcPr>
                    <a:gradFill flip="none" rotWithShape="1">
                      <a:gsLst>
                        <a:gs pos="0">
                          <a:srgbClr val="FFC000">
                            <a:shade val="30000"/>
                            <a:satMod val="115000"/>
                          </a:srgbClr>
                        </a:gs>
                        <a:gs pos="50000">
                          <a:srgbClr val="FFC000">
                            <a:shade val="67500"/>
                            <a:satMod val="115000"/>
                          </a:srgbClr>
                        </a:gs>
                        <a:gs pos="100000">
                          <a:srgbClr val="FFC000">
                            <a:shade val="100000"/>
                            <a:satMod val="115000"/>
                          </a:srgbClr>
                        </a:gs>
                      </a:gsLst>
                      <a:lin ang="2700000" scaled="1"/>
                      <a:tileRect/>
                    </a:gradFill>
                  </a:tcPr>
                </a:tc>
              </a:tr>
              <a:tr h="1008561">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600" b="1" dirty="0" smtClean="0">
                          <a:solidFill>
                            <a:schemeClr val="bg1"/>
                          </a:solidFill>
                          <a:latin typeface="黑体" pitchFamily="2" charset="-122"/>
                          <a:ea typeface="黑体" pitchFamily="2" charset="-122"/>
                        </a:rPr>
                        <a:t>3</a:t>
                      </a:r>
                      <a:endParaRPr lang="zh-CN" altLang="en-US" sz="1600" b="1" dirty="0" smtClean="0">
                        <a:solidFill>
                          <a:schemeClr val="bg1"/>
                        </a:solidFill>
                        <a:latin typeface="黑体" pitchFamily="2" charset="-122"/>
                        <a:ea typeface="黑体" pitchFamily="2" charset="-122"/>
                      </a:endParaRPr>
                    </a:p>
                    <a:p>
                      <a:endParaRPr lang="zh-CN" altLang="en-US" sz="1600" b="1" dirty="0">
                        <a:solidFill>
                          <a:schemeClr val="bg1"/>
                        </a:solidFill>
                        <a:latin typeface="黑体" pitchFamily="2" charset="-122"/>
                        <a:ea typeface="黑体" pitchFamily="2" charset="-122"/>
                      </a:endParaRPr>
                    </a:p>
                  </a:txBody>
                  <a:tcPr>
                    <a:solidFill>
                      <a:schemeClr val="accent2">
                        <a:lumMod val="75000"/>
                      </a:schemeClr>
                    </a:solidFill>
                  </a:tcPr>
                </a:tc>
                <a:tc>
                  <a:txBody>
                    <a:bodyPr/>
                    <a:lstStyle/>
                    <a:p>
                      <a:r>
                        <a:rPr lang="zh-CN" altLang="en-US" sz="2400" b="1" dirty="0" smtClean="0">
                          <a:solidFill>
                            <a:schemeClr val="bg1"/>
                          </a:solidFill>
                          <a:latin typeface="黑体" pitchFamily="2" charset="-122"/>
                          <a:ea typeface="黑体" pitchFamily="2" charset="-122"/>
                        </a:rPr>
                        <a:t>技术标评审</a:t>
                      </a:r>
                      <a:endParaRPr lang="zh-CN" altLang="en-US" sz="2400" dirty="0"/>
                    </a:p>
                  </a:txBody>
                  <a:tcPr>
                    <a:gradFill flip="none" rotWithShape="1">
                      <a:gsLst>
                        <a:gs pos="0">
                          <a:srgbClr val="FFC000">
                            <a:shade val="30000"/>
                            <a:satMod val="115000"/>
                          </a:srgbClr>
                        </a:gs>
                        <a:gs pos="50000">
                          <a:srgbClr val="FFC000">
                            <a:shade val="67500"/>
                            <a:satMod val="115000"/>
                          </a:srgbClr>
                        </a:gs>
                        <a:gs pos="100000">
                          <a:srgbClr val="FFC000">
                            <a:shade val="100000"/>
                            <a:satMod val="115000"/>
                          </a:srgbClr>
                        </a:gs>
                      </a:gsLst>
                      <a:lin ang="2700000" scaled="1"/>
                      <a:tileRect/>
                    </a:gra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sz="1800" b="1" kern="1200" dirty="0" smtClean="0">
                          <a:solidFill>
                            <a:schemeClr val="bg1"/>
                          </a:solidFill>
                          <a:latin typeface="黑体" pitchFamily="2" charset="-122"/>
                          <a:ea typeface="黑体" pitchFamily="2" charset="-122"/>
                          <a:cs typeface="+mn-cs"/>
                        </a:rPr>
                        <a:t>技术标评审包含。评审阶段评委对各家投标单位进行通过与不通过的选择，然后系统根据招标文件中汇总规则来自动得出可以通过评审的投标单位。</a:t>
                      </a:r>
                      <a:endParaRPr lang="en-US" altLang="zh-CN" sz="1800" b="1" kern="1200" dirty="0" smtClean="0">
                        <a:solidFill>
                          <a:schemeClr val="bg1"/>
                        </a:solidFill>
                        <a:latin typeface="黑体" pitchFamily="2" charset="-122"/>
                        <a:ea typeface="黑体" pitchFamily="2" charset="-122"/>
                        <a:cs typeface="+mn-cs"/>
                      </a:endParaRPr>
                    </a:p>
                  </a:txBody>
                  <a:tcPr>
                    <a:gradFill flip="none" rotWithShape="1">
                      <a:gsLst>
                        <a:gs pos="0">
                          <a:srgbClr val="FFC000">
                            <a:shade val="30000"/>
                            <a:satMod val="115000"/>
                          </a:srgbClr>
                        </a:gs>
                        <a:gs pos="50000">
                          <a:srgbClr val="FFC000">
                            <a:shade val="67500"/>
                            <a:satMod val="115000"/>
                          </a:srgbClr>
                        </a:gs>
                        <a:gs pos="100000">
                          <a:srgbClr val="FFC000">
                            <a:shade val="100000"/>
                            <a:satMod val="115000"/>
                          </a:srgbClr>
                        </a:gs>
                      </a:gsLst>
                      <a:lin ang="2700000" scaled="1"/>
                      <a:tileRect/>
                    </a:gradFill>
                  </a:tcPr>
                </a:tc>
              </a:tr>
              <a:tr h="625641">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600" b="1" dirty="0" smtClean="0">
                          <a:solidFill>
                            <a:schemeClr val="bg1"/>
                          </a:solidFill>
                          <a:latin typeface="黑体" pitchFamily="2" charset="-122"/>
                          <a:ea typeface="黑体" pitchFamily="2" charset="-122"/>
                        </a:rPr>
                        <a:t>4</a:t>
                      </a:r>
                      <a:endParaRPr lang="zh-CN" altLang="en-US" sz="1600" b="1" dirty="0" smtClean="0">
                        <a:solidFill>
                          <a:schemeClr val="bg1"/>
                        </a:solidFill>
                        <a:latin typeface="黑体" pitchFamily="2" charset="-122"/>
                        <a:ea typeface="黑体" pitchFamily="2" charset="-122"/>
                      </a:endParaRPr>
                    </a:p>
                    <a:p>
                      <a:endParaRPr lang="zh-CN" altLang="en-US" sz="1600" b="1" dirty="0">
                        <a:solidFill>
                          <a:schemeClr val="bg1"/>
                        </a:solidFill>
                        <a:latin typeface="黑体" pitchFamily="2" charset="-122"/>
                        <a:ea typeface="黑体" pitchFamily="2" charset="-122"/>
                      </a:endParaRPr>
                    </a:p>
                  </a:txBody>
                  <a:tcPr>
                    <a:solidFill>
                      <a:schemeClr val="accent2">
                        <a:lumMod val="75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sz="2400" b="1" dirty="0" smtClean="0">
                          <a:solidFill>
                            <a:schemeClr val="bg1"/>
                          </a:solidFill>
                          <a:latin typeface="黑体" pitchFamily="2" charset="-122"/>
                          <a:ea typeface="黑体" pitchFamily="2" charset="-122"/>
                        </a:rPr>
                        <a:t>商务</a:t>
                      </a:r>
                      <a:r>
                        <a:rPr lang="zh-CN" altLang="en-US" sz="2400" b="1" dirty="0" smtClean="0">
                          <a:solidFill>
                            <a:schemeClr val="bg1"/>
                          </a:solidFill>
                          <a:latin typeface="黑体" pitchFamily="2" charset="-122"/>
                          <a:ea typeface="黑体" pitchFamily="2" charset="-122"/>
                        </a:rPr>
                        <a:t>标</a:t>
                      </a:r>
                      <a:r>
                        <a:rPr lang="zh-CN" altLang="en-US" sz="2400" b="1" dirty="0" smtClean="0">
                          <a:solidFill>
                            <a:schemeClr val="bg1"/>
                          </a:solidFill>
                          <a:latin typeface="黑体" pitchFamily="2" charset="-122"/>
                          <a:ea typeface="黑体" pitchFamily="2" charset="-122"/>
                        </a:rPr>
                        <a:t>评审、自动清标</a:t>
                      </a:r>
                    </a:p>
                  </a:txBody>
                  <a:tcPr>
                    <a:gradFill flip="none" rotWithShape="1">
                      <a:gsLst>
                        <a:gs pos="0">
                          <a:srgbClr val="FFC000">
                            <a:shade val="30000"/>
                            <a:satMod val="115000"/>
                          </a:srgbClr>
                        </a:gs>
                        <a:gs pos="50000">
                          <a:srgbClr val="FFC000">
                            <a:shade val="67500"/>
                            <a:satMod val="115000"/>
                          </a:srgbClr>
                        </a:gs>
                        <a:gs pos="100000">
                          <a:srgbClr val="FFC000">
                            <a:shade val="100000"/>
                            <a:satMod val="115000"/>
                          </a:srgbClr>
                        </a:gs>
                      </a:gsLst>
                      <a:lin ang="2700000" scaled="1"/>
                      <a:tileRect/>
                    </a:gradFill>
                  </a:tcPr>
                </a:tc>
                <a:tc>
                  <a:txBody>
                    <a:bodyPr/>
                    <a:lstStyle/>
                    <a:p>
                      <a:pPr marL="0" marR="0" indent="0" algn="l" defTabSz="914400" rtl="0" eaLnBrk="1" fontAlgn="auto" latinLnBrk="0" hangingPunct="1">
                        <a:lnSpc>
                          <a:spcPct val="100000"/>
                        </a:lnSpc>
                        <a:spcBef>
                          <a:spcPts val="0"/>
                        </a:spcBef>
                        <a:spcAft>
                          <a:spcPts val="0"/>
                        </a:spcAft>
                        <a:buClrTx/>
                        <a:buSzTx/>
                        <a:buFont typeface="Wingdings" pitchFamily="2" charset="2"/>
                        <a:buChar char="Ø"/>
                        <a:tabLst/>
                        <a:defRPr/>
                      </a:pPr>
                      <a:r>
                        <a:rPr lang="zh-CN" altLang="en-US" sz="1600" b="1" kern="1200" dirty="0" smtClean="0">
                          <a:solidFill>
                            <a:schemeClr val="bg1"/>
                          </a:solidFill>
                          <a:latin typeface="黑体" pitchFamily="2" charset="-122"/>
                          <a:ea typeface="黑体" pitchFamily="2" charset="-122"/>
                          <a:cs typeface="+mn-cs"/>
                        </a:rPr>
                        <a:t>商务</a:t>
                      </a:r>
                      <a:r>
                        <a:rPr lang="zh-CN" altLang="en-US" sz="1600" b="1" kern="1200" dirty="0" smtClean="0">
                          <a:solidFill>
                            <a:schemeClr val="bg1"/>
                          </a:solidFill>
                          <a:latin typeface="黑体" pitchFamily="2" charset="-122"/>
                          <a:ea typeface="黑体" pitchFamily="2" charset="-122"/>
                          <a:cs typeface="+mn-cs"/>
                        </a:rPr>
                        <a:t>标评审包含投标报价评审、报价合理性评审；查看清标结果；操作方法同技术标评审</a:t>
                      </a:r>
                      <a:r>
                        <a:rPr lang="zh-CN" altLang="en-US" sz="1600" b="1" kern="1200" dirty="0" smtClean="0">
                          <a:solidFill>
                            <a:schemeClr val="bg1"/>
                          </a:solidFill>
                          <a:latin typeface="黑体" pitchFamily="2" charset="-122"/>
                          <a:ea typeface="黑体" pitchFamily="2" charset="-122"/>
                          <a:cs typeface="+mn-cs"/>
                        </a:rPr>
                        <a:t>。</a:t>
                      </a:r>
                      <a:endParaRPr lang="en-US" altLang="zh-CN" sz="1600" b="1" kern="1200" dirty="0" smtClean="0">
                        <a:solidFill>
                          <a:schemeClr val="bg1"/>
                        </a:solidFill>
                        <a:latin typeface="黑体" pitchFamily="2" charset="-122"/>
                        <a:ea typeface="黑体" pitchFamily="2" charset="-122"/>
                        <a:cs typeface="+mn-cs"/>
                      </a:endParaRPr>
                    </a:p>
                    <a:p>
                      <a:pPr marL="0" marR="0" indent="0" algn="l" defTabSz="914400" rtl="0" eaLnBrk="1" fontAlgn="auto" latinLnBrk="0" hangingPunct="1">
                        <a:lnSpc>
                          <a:spcPct val="100000"/>
                        </a:lnSpc>
                        <a:spcBef>
                          <a:spcPts val="0"/>
                        </a:spcBef>
                        <a:spcAft>
                          <a:spcPts val="0"/>
                        </a:spcAft>
                        <a:buClrTx/>
                        <a:buSzTx/>
                        <a:buFont typeface="Wingdings" pitchFamily="2" charset="2"/>
                        <a:buChar char="Ø"/>
                        <a:tabLst/>
                        <a:defRPr/>
                      </a:pPr>
                      <a:r>
                        <a:rPr lang="zh-CN" altLang="en-US" sz="1600" b="1" kern="1200" dirty="0" smtClean="0">
                          <a:solidFill>
                            <a:schemeClr val="bg1"/>
                          </a:solidFill>
                          <a:latin typeface="黑体" pitchFamily="2" charset="-122"/>
                          <a:ea typeface="黑体" pitchFamily="2" charset="-122"/>
                          <a:cs typeface="+mn-cs"/>
                        </a:rPr>
                        <a:t>系统能自动对招标清单和投标清单进行多缺项、费率等分析检查，并自动生成清标报告。</a:t>
                      </a:r>
                    </a:p>
                  </a:txBody>
                  <a:tcPr>
                    <a:gradFill flip="none" rotWithShape="1">
                      <a:gsLst>
                        <a:gs pos="0">
                          <a:srgbClr val="FFC000">
                            <a:shade val="30000"/>
                            <a:satMod val="115000"/>
                          </a:srgbClr>
                        </a:gs>
                        <a:gs pos="50000">
                          <a:srgbClr val="FFC000">
                            <a:shade val="67500"/>
                            <a:satMod val="115000"/>
                          </a:srgbClr>
                        </a:gs>
                        <a:gs pos="100000">
                          <a:srgbClr val="FFC000">
                            <a:shade val="100000"/>
                            <a:satMod val="115000"/>
                          </a:srgbClr>
                        </a:gs>
                      </a:gsLst>
                      <a:lin ang="2700000" scaled="1"/>
                      <a:tileRect/>
                    </a:gradFill>
                  </a:tcPr>
                </a:tc>
              </a:tr>
              <a:tr h="628363">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600" b="1" dirty="0" smtClean="0">
                          <a:solidFill>
                            <a:schemeClr val="bg1"/>
                          </a:solidFill>
                          <a:latin typeface="黑体" pitchFamily="2" charset="-122"/>
                          <a:ea typeface="黑体" pitchFamily="2" charset="-122"/>
                        </a:rPr>
                        <a:t>5</a:t>
                      </a:r>
                      <a:endParaRPr lang="zh-CN" altLang="en-US" sz="1600" b="1" dirty="0" smtClean="0">
                        <a:solidFill>
                          <a:schemeClr val="bg1"/>
                        </a:solidFill>
                        <a:latin typeface="黑体" pitchFamily="2" charset="-122"/>
                        <a:ea typeface="黑体" pitchFamily="2" charset="-122"/>
                      </a:endParaRPr>
                    </a:p>
                    <a:p>
                      <a:endParaRPr lang="zh-CN" altLang="en-US" sz="1600" b="1" dirty="0">
                        <a:solidFill>
                          <a:schemeClr val="bg1"/>
                        </a:solidFill>
                        <a:latin typeface="黑体" pitchFamily="2" charset="-122"/>
                        <a:ea typeface="黑体" pitchFamily="2" charset="-122"/>
                      </a:endParaRPr>
                    </a:p>
                  </a:txBody>
                  <a:tcPr>
                    <a:solidFill>
                      <a:schemeClr val="accent2">
                        <a:lumMod val="75000"/>
                      </a:schemeClr>
                    </a:solidFill>
                  </a:tcPr>
                </a:tc>
                <a:tc>
                  <a:txBody>
                    <a:bodyPr/>
                    <a:lstStyle/>
                    <a:p>
                      <a:r>
                        <a:rPr lang="zh-CN" altLang="en-US" sz="2400" b="1" dirty="0" smtClean="0">
                          <a:solidFill>
                            <a:schemeClr val="bg1"/>
                          </a:solidFill>
                          <a:latin typeface="黑体" pitchFamily="2" charset="-122"/>
                          <a:ea typeface="黑体" pitchFamily="2" charset="-122"/>
                        </a:rPr>
                        <a:t>评标结束</a:t>
                      </a:r>
                      <a:endParaRPr lang="zh-CN" altLang="en-US" sz="2400" b="1" dirty="0">
                        <a:solidFill>
                          <a:schemeClr val="bg1"/>
                        </a:solidFill>
                        <a:latin typeface="黑体" pitchFamily="2" charset="-122"/>
                        <a:ea typeface="黑体" pitchFamily="2" charset="-122"/>
                      </a:endParaRPr>
                    </a:p>
                  </a:txBody>
                  <a:tcPr>
                    <a:gradFill flip="none" rotWithShape="1">
                      <a:gsLst>
                        <a:gs pos="0">
                          <a:srgbClr val="FFC000">
                            <a:shade val="30000"/>
                            <a:satMod val="115000"/>
                          </a:srgbClr>
                        </a:gs>
                        <a:gs pos="50000">
                          <a:srgbClr val="FFC000">
                            <a:shade val="67500"/>
                            <a:satMod val="115000"/>
                          </a:srgbClr>
                        </a:gs>
                        <a:gs pos="100000">
                          <a:srgbClr val="FFC000">
                            <a:shade val="100000"/>
                            <a:satMod val="115000"/>
                          </a:srgbClr>
                        </a:gs>
                      </a:gsLst>
                      <a:lin ang="2700000" scaled="1"/>
                      <a:tileRect/>
                    </a:gradFill>
                  </a:tcPr>
                </a:tc>
                <a:tc>
                  <a:txBody>
                    <a:bodyPr/>
                    <a:lstStyle/>
                    <a:p>
                      <a:pPr>
                        <a:buFont typeface="Wingdings" pitchFamily="2" charset="2"/>
                        <a:buChar char="Ø"/>
                      </a:pPr>
                      <a:r>
                        <a:rPr lang="zh-CN" altLang="en-US" sz="1800" b="1" kern="1200" dirty="0" smtClean="0">
                          <a:solidFill>
                            <a:schemeClr val="bg1"/>
                          </a:solidFill>
                          <a:latin typeface="黑体" pitchFamily="2" charset="-122"/>
                          <a:ea typeface="黑体" pitchFamily="2" charset="-122"/>
                          <a:cs typeface="+mn-cs"/>
                        </a:rPr>
                        <a:t>评标结束阶段评标系统自动生成评标结果，推荐中标单位，形成评标报告。</a:t>
                      </a:r>
                      <a:endParaRPr lang="zh-CN" altLang="en-US" sz="1800" b="1" kern="1200" dirty="0">
                        <a:solidFill>
                          <a:schemeClr val="bg1"/>
                        </a:solidFill>
                        <a:latin typeface="黑体" pitchFamily="2" charset="-122"/>
                        <a:ea typeface="黑体" pitchFamily="2" charset="-122"/>
                        <a:cs typeface="+mn-cs"/>
                      </a:endParaRPr>
                    </a:p>
                  </a:txBody>
                  <a:tcPr>
                    <a:gradFill flip="none" rotWithShape="1">
                      <a:gsLst>
                        <a:gs pos="0">
                          <a:srgbClr val="FFC000">
                            <a:shade val="30000"/>
                            <a:satMod val="115000"/>
                          </a:srgbClr>
                        </a:gs>
                        <a:gs pos="50000">
                          <a:srgbClr val="FFC000">
                            <a:shade val="67500"/>
                            <a:satMod val="115000"/>
                          </a:srgbClr>
                        </a:gs>
                        <a:gs pos="100000">
                          <a:srgbClr val="FFC000">
                            <a:shade val="100000"/>
                            <a:satMod val="115000"/>
                          </a:srgbClr>
                        </a:gs>
                      </a:gsLst>
                      <a:lin ang="2700000" scaled="1"/>
                      <a:tileRect/>
                    </a:gradFill>
                  </a:tcPr>
                </a:tc>
              </a:tr>
            </a:tbl>
          </a:graphicData>
        </a:graphic>
      </p:graphicFrame>
      <p:sp>
        <p:nvSpPr>
          <p:cNvPr id="12" name="Rectangle 6"/>
          <p:cNvSpPr>
            <a:spLocks noChangeArrowheads="1"/>
          </p:cNvSpPr>
          <p:nvPr/>
        </p:nvSpPr>
        <p:spPr bwMode="auto">
          <a:xfrm>
            <a:off x="142844" y="6429396"/>
            <a:ext cx="3357555" cy="338554"/>
          </a:xfrm>
          <a:prstGeom prst="rect">
            <a:avLst/>
          </a:prstGeom>
          <a:noFill/>
          <a:ln w="9525">
            <a:noFill/>
            <a:miter lim="800000"/>
            <a:headEnd/>
            <a:tailEnd/>
          </a:ln>
        </p:spPr>
        <p:txBody>
          <a:bodyPr wrap="square" anchor="ctr">
            <a:spAutoFit/>
          </a:bodyPr>
          <a:lstStyle/>
          <a:p>
            <a:r>
              <a:rPr lang="zh-CN" altLang="en-US" sz="1600" dirty="0" smtClean="0">
                <a:solidFill>
                  <a:srgbClr val="007635"/>
                </a:solidFill>
                <a:latin typeface="微软雅黑" pitchFamily="34" charset="-122"/>
                <a:ea typeface="微软雅黑" pitchFamily="34" charset="-122"/>
              </a:rPr>
              <a:t>蚌埠市公共资源交易一网运行系统</a:t>
            </a:r>
            <a:endParaRPr lang="zh-CN" altLang="en-US" sz="1600" dirty="0">
              <a:solidFill>
                <a:srgbClr val="007635"/>
              </a:solidFill>
              <a:latin typeface="微软雅黑" pitchFamily="34" charset="-122"/>
              <a:ea typeface="微软雅黑" pitchFamily="34" charset="-122"/>
            </a:endParaRPr>
          </a:p>
        </p:txBody>
      </p:sp>
    </p:spTree>
  </p:cSld>
  <p:clrMapOvr>
    <a:masterClrMapping/>
  </p:clrMapOvr>
  <p:transition spd="slow">
    <p:zoom dir="in"/>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9222" name="日期占位符 3"/>
          <p:cNvSpPr txBox="1">
            <a:spLocks/>
          </p:cNvSpPr>
          <p:nvPr/>
        </p:nvSpPr>
        <p:spPr bwMode="auto">
          <a:xfrm>
            <a:off x="7459663" y="6429375"/>
            <a:ext cx="1541462" cy="344488"/>
          </a:xfrm>
          <a:prstGeom prst="rect">
            <a:avLst/>
          </a:prstGeom>
          <a:noFill/>
          <a:ln w="9525">
            <a:noFill/>
            <a:miter lim="800000"/>
            <a:headEnd/>
            <a:tailEnd/>
          </a:ln>
        </p:spPr>
        <p:txBody>
          <a:bodyPr/>
          <a:lstStyle/>
          <a:p>
            <a:r>
              <a:rPr lang="zh-CN" altLang="en-US" dirty="0"/>
              <a:t>第</a:t>
            </a:r>
            <a:r>
              <a:rPr lang="de-DE" dirty="0"/>
              <a:t> </a:t>
            </a:r>
            <a:fld id="{1AF8AADB-D610-451F-AEB0-718FDF46105A}" type="slidenum">
              <a:rPr lang="de-DE"/>
              <a:pPr/>
              <a:t>11</a:t>
            </a:fld>
            <a:r>
              <a:rPr lang="zh-CN" altLang="en-US" dirty="0"/>
              <a:t>页 </a:t>
            </a:r>
            <a:r>
              <a:rPr lang="zh-CN" altLang="en-US" dirty="0" smtClean="0"/>
              <a:t>共</a:t>
            </a:r>
            <a:r>
              <a:rPr lang="en-US" altLang="zh-CN" dirty="0" smtClean="0"/>
              <a:t>15</a:t>
            </a:r>
            <a:r>
              <a:rPr lang="zh-CN" altLang="en-US" dirty="0" smtClean="0"/>
              <a:t>页</a:t>
            </a:r>
            <a:endParaRPr lang="en-GB" dirty="0"/>
          </a:p>
        </p:txBody>
      </p:sp>
      <p:sp>
        <p:nvSpPr>
          <p:cNvPr id="32" name="标题 6"/>
          <p:cNvSpPr>
            <a:spLocks noGrp="1"/>
          </p:cNvSpPr>
          <p:nvPr>
            <p:ph type="title"/>
          </p:nvPr>
        </p:nvSpPr>
        <p:spPr>
          <a:xfrm>
            <a:off x="583481" y="571480"/>
            <a:ext cx="5500687" cy="720725"/>
          </a:xfrm>
        </p:spPr>
        <p:txBody>
          <a:bodyPr/>
          <a:lstStyle/>
          <a:p>
            <a:pPr lvl="0"/>
            <a:r>
              <a:rPr lang="zh-CN" altLang="en-US" sz="3200" dirty="0" smtClean="0"/>
              <a:t>评标流程</a:t>
            </a:r>
            <a:endParaRPr lang="zh-CN" altLang="en-US" sz="3200" dirty="0"/>
          </a:p>
        </p:txBody>
      </p:sp>
      <p:sp>
        <p:nvSpPr>
          <p:cNvPr id="8" name="Rectangle 6"/>
          <p:cNvSpPr>
            <a:spLocks noChangeArrowheads="1"/>
          </p:cNvSpPr>
          <p:nvPr/>
        </p:nvSpPr>
        <p:spPr bwMode="auto">
          <a:xfrm>
            <a:off x="928662" y="-24"/>
            <a:ext cx="4214813" cy="369332"/>
          </a:xfrm>
          <a:prstGeom prst="rect">
            <a:avLst/>
          </a:prstGeom>
          <a:noFill/>
          <a:ln w="9525">
            <a:noFill/>
            <a:miter lim="800000"/>
            <a:headEnd/>
            <a:tailEnd/>
          </a:ln>
        </p:spPr>
        <p:txBody>
          <a:bodyPr wrap="square" anchor="ctr">
            <a:spAutoFit/>
          </a:bodyPr>
          <a:lstStyle/>
          <a:p>
            <a:pPr eaLnBrk="0" hangingPunct="0">
              <a:tabLst>
                <a:tab pos="2636838" algn="ctr"/>
                <a:tab pos="5273675" algn="r"/>
              </a:tabLst>
            </a:pPr>
            <a:r>
              <a:rPr lang="zh-CN" altLang="en-US" sz="1800" b="1" dirty="0" smtClean="0">
                <a:solidFill>
                  <a:srgbClr val="000000"/>
                </a:solidFill>
                <a:latin typeface="楷体" pitchFamily="49" charset="-122"/>
                <a:ea typeface="楷体" pitchFamily="49" charset="-122"/>
                <a:cs typeface="宋体" pitchFamily="2" charset="-122"/>
              </a:rPr>
              <a:t>江苏国泰新点软件有限公司</a:t>
            </a:r>
            <a:endParaRPr lang="zh-CN" altLang="en-US" sz="1800" dirty="0">
              <a:latin typeface="楷体" pitchFamily="49" charset="-122"/>
              <a:ea typeface="楷体" pitchFamily="49" charset="-122"/>
              <a:cs typeface="宋体" pitchFamily="2" charset="-122"/>
            </a:endParaRPr>
          </a:p>
        </p:txBody>
      </p:sp>
      <p:pic>
        <p:nvPicPr>
          <p:cNvPr id="9" name="Picture 1"/>
          <p:cNvPicPr>
            <a:picLocks noChangeAspect="1" noChangeArrowheads="1"/>
          </p:cNvPicPr>
          <p:nvPr/>
        </p:nvPicPr>
        <p:blipFill>
          <a:blip r:embed="rId3"/>
          <a:srcRect/>
          <a:stretch>
            <a:fillRect/>
          </a:stretch>
        </p:blipFill>
        <p:spPr bwMode="auto">
          <a:xfrm>
            <a:off x="-32" y="-24"/>
            <a:ext cx="978566" cy="428628"/>
          </a:xfrm>
          <a:prstGeom prst="rect">
            <a:avLst/>
          </a:prstGeom>
          <a:noFill/>
          <a:ln w="9525">
            <a:noFill/>
            <a:miter lim="800000"/>
            <a:headEnd/>
            <a:tailEnd/>
          </a:ln>
          <a:effectLst/>
        </p:spPr>
      </p:pic>
      <p:sp>
        <p:nvSpPr>
          <p:cNvPr id="37" name="Rectangle 6"/>
          <p:cNvSpPr>
            <a:spLocks noChangeArrowheads="1"/>
          </p:cNvSpPr>
          <p:nvPr/>
        </p:nvSpPr>
        <p:spPr bwMode="auto">
          <a:xfrm>
            <a:off x="142844" y="6429396"/>
            <a:ext cx="3357555" cy="338554"/>
          </a:xfrm>
          <a:prstGeom prst="rect">
            <a:avLst/>
          </a:prstGeom>
          <a:noFill/>
          <a:ln w="9525">
            <a:noFill/>
            <a:miter lim="800000"/>
            <a:headEnd/>
            <a:tailEnd/>
          </a:ln>
        </p:spPr>
        <p:txBody>
          <a:bodyPr wrap="square" anchor="ctr">
            <a:spAutoFit/>
          </a:bodyPr>
          <a:lstStyle/>
          <a:p>
            <a:r>
              <a:rPr lang="zh-CN" altLang="en-US" sz="1600" dirty="0" smtClean="0">
                <a:solidFill>
                  <a:srgbClr val="007635"/>
                </a:solidFill>
                <a:latin typeface="微软雅黑" pitchFamily="34" charset="-122"/>
                <a:ea typeface="微软雅黑" pitchFamily="34" charset="-122"/>
              </a:rPr>
              <a:t>蚌埠市公共资源交易一网运行系统</a:t>
            </a:r>
            <a:endParaRPr lang="zh-CN" altLang="en-US" sz="1600" dirty="0">
              <a:solidFill>
                <a:srgbClr val="007635"/>
              </a:solidFill>
              <a:latin typeface="微软雅黑" pitchFamily="34" charset="-122"/>
              <a:ea typeface="微软雅黑" pitchFamily="34" charset="-122"/>
            </a:endParaRPr>
          </a:p>
        </p:txBody>
      </p:sp>
      <p:pic>
        <p:nvPicPr>
          <p:cNvPr id="102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2844" y="1366838"/>
            <a:ext cx="8858281" cy="50625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551045387"/>
      </p:ext>
    </p:extLst>
  </p:cSld>
  <p:clrMapOvr>
    <a:masterClrMapping/>
  </p:clrMapOvr>
  <p:transition spd="slow">
    <p:zoom dir="in"/>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9222" name="日期占位符 3"/>
          <p:cNvSpPr txBox="1">
            <a:spLocks/>
          </p:cNvSpPr>
          <p:nvPr/>
        </p:nvSpPr>
        <p:spPr bwMode="auto">
          <a:xfrm>
            <a:off x="7459663" y="6429375"/>
            <a:ext cx="1541462" cy="344488"/>
          </a:xfrm>
          <a:prstGeom prst="rect">
            <a:avLst/>
          </a:prstGeom>
          <a:noFill/>
          <a:ln w="9525">
            <a:noFill/>
            <a:miter lim="800000"/>
            <a:headEnd/>
            <a:tailEnd/>
          </a:ln>
        </p:spPr>
        <p:txBody>
          <a:bodyPr/>
          <a:lstStyle/>
          <a:p>
            <a:r>
              <a:rPr lang="zh-CN" altLang="en-US" dirty="0"/>
              <a:t>第</a:t>
            </a:r>
            <a:r>
              <a:rPr lang="de-DE" dirty="0"/>
              <a:t> </a:t>
            </a:r>
            <a:fld id="{1AF8AADB-D610-451F-AEB0-718FDF46105A}" type="slidenum">
              <a:rPr lang="de-DE"/>
              <a:pPr/>
              <a:t>12</a:t>
            </a:fld>
            <a:r>
              <a:rPr lang="zh-CN" altLang="en-US" dirty="0"/>
              <a:t>页 </a:t>
            </a:r>
            <a:r>
              <a:rPr lang="zh-CN" altLang="en-US" dirty="0" smtClean="0"/>
              <a:t>共</a:t>
            </a:r>
            <a:r>
              <a:rPr lang="en-US" altLang="zh-CN" dirty="0" smtClean="0"/>
              <a:t>15</a:t>
            </a:r>
            <a:r>
              <a:rPr lang="zh-CN" altLang="en-US" dirty="0" smtClean="0"/>
              <a:t>页</a:t>
            </a:r>
            <a:endParaRPr lang="en-GB" dirty="0"/>
          </a:p>
        </p:txBody>
      </p:sp>
      <p:sp>
        <p:nvSpPr>
          <p:cNvPr id="32" name="标题 6"/>
          <p:cNvSpPr>
            <a:spLocks noGrp="1"/>
          </p:cNvSpPr>
          <p:nvPr>
            <p:ph type="title"/>
          </p:nvPr>
        </p:nvSpPr>
        <p:spPr>
          <a:xfrm>
            <a:off x="214313" y="404664"/>
            <a:ext cx="5500687" cy="720725"/>
          </a:xfrm>
        </p:spPr>
        <p:txBody>
          <a:bodyPr/>
          <a:lstStyle/>
          <a:p>
            <a:pPr lvl="0"/>
            <a:r>
              <a:rPr lang="zh-CN" altLang="en-US" sz="3200" dirty="0" smtClean="0"/>
              <a:t>操作界面</a:t>
            </a:r>
            <a:endParaRPr lang="zh-CN" altLang="en-US" sz="3200" dirty="0"/>
          </a:p>
        </p:txBody>
      </p:sp>
      <p:sp>
        <p:nvSpPr>
          <p:cNvPr id="8" name="Rectangle 6"/>
          <p:cNvSpPr>
            <a:spLocks noChangeArrowheads="1"/>
          </p:cNvSpPr>
          <p:nvPr/>
        </p:nvSpPr>
        <p:spPr bwMode="auto">
          <a:xfrm>
            <a:off x="928662" y="-24"/>
            <a:ext cx="4214813" cy="369332"/>
          </a:xfrm>
          <a:prstGeom prst="rect">
            <a:avLst/>
          </a:prstGeom>
          <a:noFill/>
          <a:ln w="9525">
            <a:noFill/>
            <a:miter lim="800000"/>
            <a:headEnd/>
            <a:tailEnd/>
          </a:ln>
        </p:spPr>
        <p:txBody>
          <a:bodyPr wrap="square" anchor="ctr">
            <a:spAutoFit/>
          </a:bodyPr>
          <a:lstStyle/>
          <a:p>
            <a:pPr eaLnBrk="0" hangingPunct="0">
              <a:tabLst>
                <a:tab pos="2636838" algn="ctr"/>
                <a:tab pos="5273675" algn="r"/>
              </a:tabLst>
            </a:pPr>
            <a:r>
              <a:rPr lang="zh-CN" altLang="en-US" sz="1800" b="1" dirty="0" smtClean="0">
                <a:solidFill>
                  <a:srgbClr val="000000"/>
                </a:solidFill>
                <a:latin typeface="楷体" pitchFamily="49" charset="-122"/>
                <a:ea typeface="楷体" pitchFamily="49" charset="-122"/>
                <a:cs typeface="宋体" pitchFamily="2" charset="-122"/>
              </a:rPr>
              <a:t>江苏国泰新点软件有限公司</a:t>
            </a:r>
            <a:endParaRPr lang="zh-CN" altLang="en-US" sz="1800" dirty="0">
              <a:latin typeface="楷体" pitchFamily="49" charset="-122"/>
              <a:ea typeface="楷体" pitchFamily="49" charset="-122"/>
              <a:cs typeface="宋体" pitchFamily="2" charset="-122"/>
            </a:endParaRPr>
          </a:p>
        </p:txBody>
      </p:sp>
      <p:pic>
        <p:nvPicPr>
          <p:cNvPr id="9" name="Picture 1"/>
          <p:cNvPicPr>
            <a:picLocks noChangeAspect="1" noChangeArrowheads="1"/>
          </p:cNvPicPr>
          <p:nvPr/>
        </p:nvPicPr>
        <p:blipFill>
          <a:blip r:embed="rId3"/>
          <a:srcRect/>
          <a:stretch>
            <a:fillRect/>
          </a:stretch>
        </p:blipFill>
        <p:spPr bwMode="auto">
          <a:xfrm>
            <a:off x="-32" y="-24"/>
            <a:ext cx="978566" cy="428628"/>
          </a:xfrm>
          <a:prstGeom prst="rect">
            <a:avLst/>
          </a:prstGeom>
          <a:noFill/>
          <a:ln w="9525">
            <a:noFill/>
            <a:miter lim="800000"/>
            <a:headEnd/>
            <a:tailEnd/>
          </a:ln>
          <a:effectLst/>
        </p:spPr>
      </p:pic>
      <p:sp>
        <p:nvSpPr>
          <p:cNvPr id="37" name="Rectangle 6"/>
          <p:cNvSpPr>
            <a:spLocks noChangeArrowheads="1"/>
          </p:cNvSpPr>
          <p:nvPr/>
        </p:nvSpPr>
        <p:spPr bwMode="auto">
          <a:xfrm>
            <a:off x="142844" y="6429396"/>
            <a:ext cx="3357555" cy="338554"/>
          </a:xfrm>
          <a:prstGeom prst="rect">
            <a:avLst/>
          </a:prstGeom>
          <a:noFill/>
          <a:ln w="9525">
            <a:noFill/>
            <a:miter lim="800000"/>
            <a:headEnd/>
            <a:tailEnd/>
          </a:ln>
        </p:spPr>
        <p:txBody>
          <a:bodyPr wrap="square" anchor="ctr">
            <a:spAutoFit/>
          </a:bodyPr>
          <a:lstStyle/>
          <a:p>
            <a:r>
              <a:rPr lang="zh-CN" altLang="en-US" sz="1600" dirty="0" smtClean="0">
                <a:solidFill>
                  <a:srgbClr val="007635"/>
                </a:solidFill>
                <a:latin typeface="微软雅黑" pitchFamily="34" charset="-122"/>
                <a:ea typeface="微软雅黑" pitchFamily="34" charset="-122"/>
              </a:rPr>
              <a:t>蚌埠市公共资源交易一网运行系统</a:t>
            </a:r>
            <a:endParaRPr lang="zh-CN" altLang="en-US" sz="1600" dirty="0">
              <a:solidFill>
                <a:srgbClr val="007635"/>
              </a:solidFill>
              <a:latin typeface="微软雅黑" pitchFamily="34" charset="-122"/>
              <a:ea typeface="微软雅黑" pitchFamily="34" charset="-122"/>
            </a:endParaRPr>
          </a:p>
        </p:txBody>
      </p:sp>
      <p:pic>
        <p:nvPicPr>
          <p:cNvPr id="205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420" y="1052736"/>
            <a:ext cx="9152419" cy="53766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880988342"/>
      </p:ext>
    </p:extLst>
  </p:cSld>
  <p:clrMapOvr>
    <a:masterClrMapping/>
  </p:clrMapOvr>
  <p:transition spd="slow">
    <p:zoom dir="in"/>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0">
          <a:blip r:embed="rId2">
            <a:lum/>
          </a:blip>
          <a:srcRect/>
          <a:stretch>
            <a:fillRect l="-1000" r="-1000"/>
          </a:stretch>
        </a:blipFill>
        <a:effectLst/>
      </p:bgPr>
    </p:bg>
    <p:spTree>
      <p:nvGrpSpPr>
        <p:cNvPr id="1" name=""/>
        <p:cNvGrpSpPr/>
        <p:nvPr/>
      </p:nvGrpSpPr>
      <p:grpSpPr>
        <a:xfrm>
          <a:off x="0" y="0"/>
          <a:ext cx="0" cy="0"/>
          <a:chOff x="0" y="0"/>
          <a:chExt cx="0" cy="0"/>
        </a:xfrm>
      </p:grpSpPr>
      <p:sp>
        <p:nvSpPr>
          <p:cNvPr id="7188" name="日期占位符 3"/>
          <p:cNvSpPr txBox="1">
            <a:spLocks/>
          </p:cNvSpPr>
          <p:nvPr/>
        </p:nvSpPr>
        <p:spPr bwMode="auto">
          <a:xfrm>
            <a:off x="7459663" y="6429375"/>
            <a:ext cx="1541462" cy="344488"/>
          </a:xfrm>
          <a:prstGeom prst="rect">
            <a:avLst/>
          </a:prstGeom>
          <a:noFill/>
          <a:ln w="9525">
            <a:noFill/>
            <a:miter lim="800000"/>
            <a:headEnd/>
            <a:tailEnd/>
          </a:ln>
        </p:spPr>
        <p:txBody>
          <a:bodyPr/>
          <a:lstStyle/>
          <a:p>
            <a:r>
              <a:rPr lang="zh-CN" altLang="en-US" dirty="0"/>
              <a:t>第</a:t>
            </a:r>
            <a:r>
              <a:rPr lang="de-DE" dirty="0"/>
              <a:t> </a:t>
            </a:r>
            <a:fld id="{CA918BF3-FC7B-4A49-A872-40581C0EACC7}" type="slidenum">
              <a:rPr lang="de-DE"/>
              <a:pPr/>
              <a:t>13</a:t>
            </a:fld>
            <a:r>
              <a:rPr lang="zh-CN" altLang="en-US" dirty="0"/>
              <a:t>页 </a:t>
            </a:r>
            <a:r>
              <a:rPr lang="zh-CN" altLang="en-US" dirty="0" smtClean="0"/>
              <a:t>共</a:t>
            </a:r>
            <a:r>
              <a:rPr lang="en-US" altLang="zh-CN" dirty="0" smtClean="0"/>
              <a:t>15</a:t>
            </a:r>
            <a:r>
              <a:rPr lang="zh-CN" altLang="en-US" dirty="0" smtClean="0"/>
              <a:t>页</a:t>
            </a:r>
            <a:endParaRPr lang="en-GB" dirty="0"/>
          </a:p>
        </p:txBody>
      </p:sp>
      <p:sp>
        <p:nvSpPr>
          <p:cNvPr id="392" name="Rectangle 6"/>
          <p:cNvSpPr>
            <a:spLocks noChangeArrowheads="1"/>
          </p:cNvSpPr>
          <p:nvPr/>
        </p:nvSpPr>
        <p:spPr bwMode="auto">
          <a:xfrm>
            <a:off x="928662" y="-24"/>
            <a:ext cx="4214813" cy="369332"/>
          </a:xfrm>
          <a:prstGeom prst="rect">
            <a:avLst/>
          </a:prstGeom>
          <a:noFill/>
          <a:ln w="9525">
            <a:noFill/>
            <a:miter lim="800000"/>
            <a:headEnd/>
            <a:tailEnd/>
          </a:ln>
        </p:spPr>
        <p:txBody>
          <a:bodyPr wrap="square" anchor="ctr">
            <a:spAutoFit/>
          </a:bodyPr>
          <a:lstStyle/>
          <a:p>
            <a:pPr eaLnBrk="0" hangingPunct="0">
              <a:tabLst>
                <a:tab pos="2636838" algn="ctr"/>
                <a:tab pos="5273675" algn="r"/>
              </a:tabLst>
            </a:pPr>
            <a:r>
              <a:rPr lang="zh-CN" altLang="en-US" sz="1800" b="1" dirty="0" smtClean="0">
                <a:solidFill>
                  <a:srgbClr val="000000"/>
                </a:solidFill>
                <a:latin typeface="楷体" pitchFamily="49" charset="-122"/>
                <a:ea typeface="楷体" pitchFamily="49" charset="-122"/>
                <a:cs typeface="宋体" pitchFamily="2" charset="-122"/>
              </a:rPr>
              <a:t>江苏国泰新点软件有限公司</a:t>
            </a:r>
            <a:endParaRPr lang="zh-CN" altLang="en-US" sz="1800" dirty="0">
              <a:latin typeface="楷体" pitchFamily="49" charset="-122"/>
              <a:ea typeface="楷体" pitchFamily="49" charset="-122"/>
              <a:cs typeface="宋体" pitchFamily="2" charset="-122"/>
            </a:endParaRPr>
          </a:p>
        </p:txBody>
      </p:sp>
      <p:pic>
        <p:nvPicPr>
          <p:cNvPr id="393" name="Picture 1"/>
          <p:cNvPicPr>
            <a:picLocks noChangeAspect="1" noChangeArrowheads="1"/>
          </p:cNvPicPr>
          <p:nvPr/>
        </p:nvPicPr>
        <p:blipFill>
          <a:blip r:embed="rId3"/>
          <a:srcRect/>
          <a:stretch>
            <a:fillRect/>
          </a:stretch>
        </p:blipFill>
        <p:spPr bwMode="auto">
          <a:xfrm>
            <a:off x="-32" y="-24"/>
            <a:ext cx="978566" cy="428628"/>
          </a:xfrm>
          <a:prstGeom prst="rect">
            <a:avLst/>
          </a:prstGeom>
          <a:noFill/>
          <a:ln w="9525">
            <a:noFill/>
            <a:miter lim="800000"/>
            <a:headEnd/>
            <a:tailEnd/>
          </a:ln>
          <a:effectLst/>
        </p:spPr>
      </p:pic>
      <p:grpSp>
        <p:nvGrpSpPr>
          <p:cNvPr id="2" name="Group 2"/>
          <p:cNvGrpSpPr>
            <a:grpSpLocks/>
          </p:cNvGrpSpPr>
          <p:nvPr/>
        </p:nvGrpSpPr>
        <p:grpSpPr bwMode="auto">
          <a:xfrm>
            <a:off x="1916113" y="2482850"/>
            <a:ext cx="6913562" cy="3475038"/>
            <a:chOff x="1101" y="1559"/>
            <a:chExt cx="4355" cy="2189"/>
          </a:xfrm>
        </p:grpSpPr>
        <p:pic>
          <p:nvPicPr>
            <p:cNvPr id="396" name="Picture 3" descr="npo000009"/>
            <p:cNvPicPr>
              <a:picLocks noChangeAspect="1" noChangeArrowheads="1"/>
            </p:cNvPicPr>
            <p:nvPr/>
          </p:nvPicPr>
          <p:blipFill>
            <a:blip r:embed="rId4">
              <a:lum bright="70000" contrast="-70000"/>
              <a:grayscl/>
            </a:blip>
            <a:srcRect/>
            <a:stretch>
              <a:fillRect/>
            </a:stretch>
          </p:blipFill>
          <p:spPr bwMode="auto">
            <a:xfrm>
              <a:off x="1101" y="1559"/>
              <a:ext cx="4355" cy="2159"/>
            </a:xfrm>
            <a:prstGeom prst="rect">
              <a:avLst/>
            </a:prstGeom>
            <a:noFill/>
            <a:ln w="9525" algn="ctr">
              <a:noFill/>
              <a:miter lim="800000"/>
              <a:headEnd/>
              <a:tailEnd/>
            </a:ln>
          </p:spPr>
        </p:pic>
        <p:sp>
          <p:nvSpPr>
            <p:cNvPr id="397" name="Rectangle 4"/>
            <p:cNvSpPr>
              <a:spLocks noChangeArrowheads="1"/>
            </p:cNvSpPr>
            <p:nvPr/>
          </p:nvSpPr>
          <p:spPr bwMode="auto">
            <a:xfrm>
              <a:off x="1101" y="1559"/>
              <a:ext cx="4330" cy="2189"/>
            </a:xfrm>
            <a:prstGeom prst="rect">
              <a:avLst/>
            </a:prstGeom>
            <a:solidFill>
              <a:srgbClr val="FFFFFF">
                <a:alpha val="50195"/>
              </a:srgbClr>
            </a:solidFill>
            <a:ln w="9525">
              <a:noFill/>
              <a:miter lim="800000"/>
              <a:headEnd/>
              <a:tailEnd/>
            </a:ln>
          </p:spPr>
          <p:txBody>
            <a:bodyPr wrap="none" anchor="ctr"/>
            <a:lstStyle/>
            <a:p>
              <a:endParaRPr lang="zh-CN" altLang="en-US"/>
            </a:p>
          </p:txBody>
        </p:sp>
      </p:grpSp>
      <p:sp>
        <p:nvSpPr>
          <p:cNvPr id="398" name="AutoShape 16"/>
          <p:cNvSpPr>
            <a:spLocks noChangeArrowheads="1"/>
          </p:cNvSpPr>
          <p:nvPr/>
        </p:nvSpPr>
        <p:spPr bwMode="gray">
          <a:xfrm>
            <a:off x="2224070" y="1366822"/>
            <a:ext cx="6286543" cy="1071570"/>
          </a:xfrm>
          <a:prstGeom prst="roundRect">
            <a:avLst>
              <a:gd name="adj" fmla="val 50000"/>
            </a:avLst>
          </a:prstGeom>
          <a:gradFill rotWithShape="1">
            <a:gsLst>
              <a:gs pos="0">
                <a:srgbClr val="3399FF"/>
              </a:gs>
              <a:gs pos="100000">
                <a:srgbClr val="3399FF">
                  <a:gamma/>
                  <a:shade val="46275"/>
                  <a:invGamma/>
                </a:srgbClr>
              </a:gs>
            </a:gsLst>
            <a:lin ang="5400000" scaled="1"/>
          </a:gradFill>
          <a:ln w="38100" algn="ctr">
            <a:solidFill>
              <a:schemeClr val="bg1"/>
            </a:solidFill>
            <a:round/>
            <a:headEnd/>
            <a:tailEnd/>
          </a:ln>
          <a:effectLst/>
        </p:spPr>
        <p:txBody>
          <a:bodyPr anchor="ctr"/>
          <a:lstStyle/>
          <a:p>
            <a:pPr algn="ctr">
              <a:lnSpc>
                <a:spcPct val="80000"/>
              </a:lnSpc>
              <a:defRPr/>
            </a:pPr>
            <a:r>
              <a:rPr lang="zh-CN" altLang="en-US" sz="3600" dirty="0" smtClean="0">
                <a:solidFill>
                  <a:srgbClr val="FFFFFF"/>
                </a:solidFill>
                <a:latin typeface="+mn-ea"/>
                <a:ea typeface="+mn-ea"/>
              </a:rPr>
              <a:t>蚌埠市网上招投标系统</a:t>
            </a:r>
            <a:endParaRPr lang="en-US" altLang="zh-CN" sz="3600" dirty="0">
              <a:solidFill>
                <a:srgbClr val="FFFFFF"/>
              </a:solidFill>
              <a:latin typeface="+mn-ea"/>
              <a:ea typeface="+mn-ea"/>
            </a:endParaRPr>
          </a:p>
        </p:txBody>
      </p:sp>
      <p:grpSp>
        <p:nvGrpSpPr>
          <p:cNvPr id="3" name="Group 5"/>
          <p:cNvGrpSpPr>
            <a:grpSpLocks/>
          </p:cNvGrpSpPr>
          <p:nvPr/>
        </p:nvGrpSpPr>
        <p:grpSpPr bwMode="auto">
          <a:xfrm>
            <a:off x="-1928858" y="1636713"/>
            <a:ext cx="3849688" cy="4149725"/>
            <a:chOff x="-1202" y="933"/>
            <a:chExt cx="2425" cy="2614"/>
          </a:xfrm>
        </p:grpSpPr>
        <p:grpSp>
          <p:nvGrpSpPr>
            <p:cNvPr id="4" name="Group 6"/>
            <p:cNvGrpSpPr>
              <a:grpSpLocks/>
            </p:cNvGrpSpPr>
            <p:nvPr/>
          </p:nvGrpSpPr>
          <p:grpSpPr bwMode="auto">
            <a:xfrm>
              <a:off x="-1202" y="933"/>
              <a:ext cx="2425" cy="2614"/>
              <a:chOff x="-1202" y="836"/>
              <a:chExt cx="2425" cy="2711"/>
            </a:xfrm>
          </p:grpSpPr>
          <p:sp>
            <p:nvSpPr>
              <p:cNvPr id="408" name="AutoShape 7"/>
              <p:cNvSpPr>
                <a:spLocks noChangeArrowheads="1"/>
              </p:cNvSpPr>
              <p:nvPr/>
            </p:nvSpPr>
            <p:spPr bwMode="ltGray">
              <a:xfrm rot="5400000">
                <a:off x="-1345" y="979"/>
                <a:ext cx="2711" cy="2425"/>
              </a:xfrm>
              <a:custGeom>
                <a:avLst/>
                <a:gdLst>
                  <a:gd name="G0" fmla="+- 10474 0 0"/>
                  <a:gd name="G1" fmla="+- 11767083 0 0"/>
                  <a:gd name="G2" fmla="+- 0 0 11767083"/>
                  <a:gd name="T0" fmla="*/ 0 256 1"/>
                  <a:gd name="T1" fmla="*/ 180 256 1"/>
                  <a:gd name="G3" fmla="+- 11767083 T0 T1"/>
                  <a:gd name="T2" fmla="*/ 0 256 1"/>
                  <a:gd name="T3" fmla="*/ 90 256 1"/>
                  <a:gd name="G4" fmla="+- 11767083 T2 T3"/>
                  <a:gd name="G5" fmla="*/ G4 2 1"/>
                  <a:gd name="T4" fmla="*/ 90 256 1"/>
                  <a:gd name="T5" fmla="*/ 0 256 1"/>
                  <a:gd name="G6" fmla="+- 11767083 T4 T5"/>
                  <a:gd name="G7" fmla="*/ G6 2 1"/>
                  <a:gd name="G8" fmla="abs 11767083"/>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10474"/>
                  <a:gd name="G18" fmla="*/ 10474 1 2"/>
                  <a:gd name="G19" fmla="+- G18 5400 0"/>
                  <a:gd name="G20" fmla="cos G19 11767083"/>
                  <a:gd name="G21" fmla="sin G19 11767083"/>
                  <a:gd name="G22" fmla="+- G20 10800 0"/>
                  <a:gd name="G23" fmla="+- G21 10800 0"/>
                  <a:gd name="G24" fmla="+- 10800 0 G20"/>
                  <a:gd name="G25" fmla="+- 10474 10800 0"/>
                  <a:gd name="G26" fmla="?: G9 G17 G25"/>
                  <a:gd name="G27" fmla="?: G9 0 21600"/>
                  <a:gd name="G28" fmla="cos 10800 11767083"/>
                  <a:gd name="G29" fmla="sin 10800 11767083"/>
                  <a:gd name="G30" fmla="sin 10474 11767083"/>
                  <a:gd name="G31" fmla="+- G28 10800 0"/>
                  <a:gd name="G32" fmla="+- G29 10800 0"/>
                  <a:gd name="G33" fmla="+- G30 10800 0"/>
                  <a:gd name="G34" fmla="?: G4 0 G31"/>
                  <a:gd name="G35" fmla="?: 11767083 G34 0"/>
                  <a:gd name="G36" fmla="?: G6 G35 G31"/>
                  <a:gd name="G37" fmla="+- 21600 0 G36"/>
                  <a:gd name="G38" fmla="?: G4 0 G33"/>
                  <a:gd name="G39" fmla="?: 11767083 G38 G32"/>
                  <a:gd name="G40" fmla="?: G6 G39 0"/>
                  <a:gd name="G41" fmla="?: G4 G32 21600"/>
                  <a:gd name="G42" fmla="?: G6 G41 G33"/>
                  <a:gd name="T12" fmla="*/ 10800 w 21600"/>
                  <a:gd name="T13" fmla="*/ 0 h 21600"/>
                  <a:gd name="T14" fmla="*/ 163 w 21600"/>
                  <a:gd name="T15" fmla="*/ 10883 h 21600"/>
                  <a:gd name="T16" fmla="*/ 10800 w 21600"/>
                  <a:gd name="T17" fmla="*/ 326 h 21600"/>
                  <a:gd name="T18" fmla="*/ 21437 w 21600"/>
                  <a:gd name="T19" fmla="*/ 10883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326" y="10881"/>
                    </a:moveTo>
                    <a:cubicBezTo>
                      <a:pt x="326" y="10854"/>
                      <a:pt x="326" y="10827"/>
                      <a:pt x="326" y="10800"/>
                    </a:cubicBezTo>
                    <a:cubicBezTo>
                      <a:pt x="326" y="5015"/>
                      <a:pt x="5015" y="326"/>
                      <a:pt x="10800" y="326"/>
                    </a:cubicBezTo>
                    <a:cubicBezTo>
                      <a:pt x="16584" y="326"/>
                      <a:pt x="21274" y="5015"/>
                      <a:pt x="21274" y="10800"/>
                    </a:cubicBezTo>
                    <a:cubicBezTo>
                      <a:pt x="21274" y="10827"/>
                      <a:pt x="21273" y="10854"/>
                      <a:pt x="21273" y="10881"/>
                    </a:cubicBezTo>
                    <a:lnTo>
                      <a:pt x="21599" y="10884"/>
                    </a:lnTo>
                    <a:cubicBezTo>
                      <a:pt x="21599" y="10856"/>
                      <a:pt x="21600" y="10828"/>
                      <a:pt x="21600" y="10800"/>
                    </a:cubicBezTo>
                    <a:cubicBezTo>
                      <a:pt x="21600" y="4835"/>
                      <a:pt x="16764" y="0"/>
                      <a:pt x="10800" y="0"/>
                    </a:cubicBezTo>
                    <a:cubicBezTo>
                      <a:pt x="4835" y="0"/>
                      <a:pt x="0" y="4835"/>
                      <a:pt x="0" y="10800"/>
                    </a:cubicBezTo>
                    <a:cubicBezTo>
                      <a:pt x="-1" y="10828"/>
                      <a:pt x="0" y="10856"/>
                      <a:pt x="0" y="10884"/>
                    </a:cubicBezTo>
                    <a:close/>
                  </a:path>
                </a:pathLst>
              </a:custGeom>
              <a:gradFill rotWithShape="1">
                <a:gsLst>
                  <a:gs pos="0">
                    <a:srgbClr val="C0C0C0"/>
                  </a:gs>
                  <a:gs pos="50000">
                    <a:schemeClr val="bg1"/>
                  </a:gs>
                  <a:gs pos="100000">
                    <a:srgbClr val="C0C0C0"/>
                  </a:gs>
                </a:gsLst>
                <a:lin ang="5400000" scaled="1"/>
              </a:gradFill>
              <a:ln w="9525" algn="ctr">
                <a:noFill/>
                <a:miter lim="800000"/>
                <a:headEnd/>
                <a:tailEnd/>
              </a:ln>
              <a:effectLst/>
            </p:spPr>
            <p:txBody>
              <a:bodyPr wrap="none" anchor="ctr"/>
              <a:lstStyle/>
              <a:p>
                <a:pPr>
                  <a:defRPr/>
                </a:pPr>
                <a:endParaRPr lang="zh-CN" altLang="en-US">
                  <a:ea typeface="宋体" charset="-122"/>
                </a:endParaRPr>
              </a:p>
            </p:txBody>
          </p:sp>
          <p:sp>
            <p:nvSpPr>
              <p:cNvPr id="409" name="AutoShape 8"/>
              <p:cNvSpPr>
                <a:spLocks noChangeArrowheads="1"/>
              </p:cNvSpPr>
              <p:nvPr/>
            </p:nvSpPr>
            <p:spPr bwMode="ltGray">
              <a:xfrm rot="5400000" flipH="1">
                <a:off x="-1069" y="1254"/>
                <a:ext cx="2143" cy="1918"/>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0 w 21600"/>
                  <a:gd name="T13" fmla="*/ 0 h 21600"/>
                  <a:gd name="T14" fmla="*/ 21600 w 21600"/>
                  <a:gd name="T15" fmla="*/ 7714 h 21600"/>
                </a:gdLst>
                <a:ahLst/>
                <a:cxnLst>
                  <a:cxn ang="T8">
                    <a:pos x="T0" y="T1"/>
                  </a:cxn>
                  <a:cxn ang="T9">
                    <a:pos x="T2" y="T3"/>
                  </a:cxn>
                  <a:cxn ang="T10">
                    <a:pos x="T4" y="T5"/>
                  </a:cxn>
                  <a:cxn ang="T11">
                    <a:pos x="T6" y="T7"/>
                  </a:cxn>
                </a:cxnLst>
                <a:rect l="T12" t="T13" r="T14" b="T15"/>
                <a:pathLst>
                  <a:path w="21600" h="21600">
                    <a:moveTo>
                      <a:pt x="10744" y="10800"/>
                    </a:moveTo>
                    <a:cubicBezTo>
                      <a:pt x="10744" y="10769"/>
                      <a:pt x="10769" y="10744"/>
                      <a:pt x="10800" y="10744"/>
                    </a:cubicBezTo>
                    <a:cubicBezTo>
                      <a:pt x="10830" y="10743"/>
                      <a:pt x="10855" y="10769"/>
                      <a:pt x="10856" y="10799"/>
                    </a:cubicBezTo>
                    <a:lnTo>
                      <a:pt x="21600" y="10800"/>
                    </a:lnTo>
                    <a:cubicBezTo>
                      <a:pt x="21600" y="4835"/>
                      <a:pt x="16764" y="0"/>
                      <a:pt x="10800" y="0"/>
                    </a:cubicBezTo>
                    <a:cubicBezTo>
                      <a:pt x="4835" y="0"/>
                      <a:pt x="0" y="4835"/>
                      <a:pt x="0" y="10800"/>
                    </a:cubicBezTo>
                    <a:close/>
                  </a:path>
                </a:pathLst>
              </a:custGeom>
              <a:gradFill rotWithShape="1">
                <a:gsLst>
                  <a:gs pos="0">
                    <a:srgbClr val="99CCFF">
                      <a:alpha val="84000"/>
                    </a:srgbClr>
                  </a:gs>
                  <a:gs pos="100000">
                    <a:schemeClr val="bg1"/>
                  </a:gs>
                </a:gsLst>
                <a:lin ang="2700000" scaled="1"/>
              </a:gradFill>
              <a:ln w="0" algn="ctr">
                <a:noFill/>
                <a:miter lim="800000"/>
                <a:headEnd/>
                <a:tailEnd/>
              </a:ln>
            </p:spPr>
            <p:txBody>
              <a:bodyPr wrap="none" anchor="ctr"/>
              <a:lstStyle/>
              <a:p>
                <a:endParaRPr lang="zh-CN" altLang="en-US"/>
              </a:p>
            </p:txBody>
          </p:sp>
        </p:grpSp>
        <p:grpSp>
          <p:nvGrpSpPr>
            <p:cNvPr id="5" name="Group 9"/>
            <p:cNvGrpSpPr>
              <a:grpSpLocks/>
            </p:cNvGrpSpPr>
            <p:nvPr/>
          </p:nvGrpSpPr>
          <p:grpSpPr bwMode="auto">
            <a:xfrm>
              <a:off x="577" y="1072"/>
              <a:ext cx="216" cy="216"/>
              <a:chOff x="1292" y="2205"/>
              <a:chExt cx="240" cy="240"/>
            </a:xfrm>
          </p:grpSpPr>
          <p:sp>
            <p:nvSpPr>
              <p:cNvPr id="402" name="Oval 10"/>
              <p:cNvSpPr>
                <a:spLocks noChangeArrowheads="1"/>
              </p:cNvSpPr>
              <p:nvPr/>
            </p:nvSpPr>
            <p:spPr bwMode="gray">
              <a:xfrm>
                <a:off x="1292" y="2205"/>
                <a:ext cx="240" cy="240"/>
              </a:xfrm>
              <a:prstGeom prst="ellipse">
                <a:avLst/>
              </a:prstGeom>
              <a:gradFill rotWithShape="1">
                <a:gsLst>
                  <a:gs pos="0">
                    <a:srgbClr val="767676"/>
                  </a:gs>
                  <a:gs pos="50000">
                    <a:srgbClr val="FFFFFF"/>
                  </a:gs>
                  <a:gs pos="100000">
                    <a:srgbClr val="767676"/>
                  </a:gs>
                </a:gsLst>
                <a:lin ang="5400000" scaled="1"/>
              </a:gradFill>
              <a:ln w="57150" algn="ctr">
                <a:noFill/>
                <a:round/>
                <a:headEnd/>
                <a:tailEnd/>
              </a:ln>
            </p:spPr>
            <p:txBody>
              <a:bodyPr wrap="none" anchor="ctr"/>
              <a:lstStyle/>
              <a:p>
                <a:endParaRPr lang="zh-CN" altLang="en-US"/>
              </a:p>
            </p:txBody>
          </p:sp>
          <p:sp>
            <p:nvSpPr>
              <p:cNvPr id="403" name="Oval 11"/>
              <p:cNvSpPr>
                <a:spLocks noChangeArrowheads="1"/>
              </p:cNvSpPr>
              <p:nvPr/>
            </p:nvSpPr>
            <p:spPr bwMode="gray">
              <a:xfrm>
                <a:off x="1306" y="2219"/>
                <a:ext cx="212" cy="212"/>
              </a:xfrm>
              <a:prstGeom prst="ellipse">
                <a:avLst/>
              </a:prstGeom>
              <a:gradFill rotWithShape="1">
                <a:gsLst>
                  <a:gs pos="0">
                    <a:srgbClr val="A2A2A2"/>
                  </a:gs>
                  <a:gs pos="50000">
                    <a:srgbClr val="FFFFFF"/>
                  </a:gs>
                  <a:gs pos="100000">
                    <a:srgbClr val="A2A2A2"/>
                  </a:gs>
                </a:gsLst>
                <a:lin ang="0" scaled="1"/>
              </a:gradFill>
              <a:ln w="9525" algn="ctr">
                <a:noFill/>
                <a:round/>
                <a:headEnd/>
                <a:tailEnd/>
              </a:ln>
            </p:spPr>
            <p:txBody>
              <a:bodyPr wrap="none" anchor="ctr"/>
              <a:lstStyle/>
              <a:p>
                <a:endParaRPr lang="zh-CN" altLang="en-US"/>
              </a:p>
            </p:txBody>
          </p:sp>
          <p:sp>
            <p:nvSpPr>
              <p:cNvPr id="404" name="Oval 12"/>
              <p:cNvSpPr>
                <a:spLocks noChangeArrowheads="1"/>
              </p:cNvSpPr>
              <p:nvPr/>
            </p:nvSpPr>
            <p:spPr bwMode="gray">
              <a:xfrm>
                <a:off x="1318" y="2231"/>
                <a:ext cx="190" cy="190"/>
              </a:xfrm>
              <a:prstGeom prst="ellipse">
                <a:avLst/>
              </a:prstGeom>
              <a:gradFill rotWithShape="1">
                <a:gsLst>
                  <a:gs pos="0">
                    <a:schemeClr val="hlink">
                      <a:gamma/>
                      <a:tint val="0"/>
                      <a:invGamma/>
                    </a:schemeClr>
                  </a:gs>
                  <a:gs pos="50000">
                    <a:schemeClr val="hlink"/>
                  </a:gs>
                  <a:gs pos="100000">
                    <a:schemeClr val="hlink">
                      <a:gamma/>
                      <a:tint val="0"/>
                      <a:invGamma/>
                    </a:schemeClr>
                  </a:gs>
                </a:gsLst>
                <a:lin ang="2700000" scaled="1"/>
              </a:gradFill>
              <a:ln w="38100" algn="ctr">
                <a:noFill/>
                <a:round/>
                <a:headEnd/>
                <a:tailEnd/>
              </a:ln>
              <a:effectLst/>
            </p:spPr>
            <p:txBody>
              <a:bodyPr wrap="none" anchor="ctr">
                <a:spAutoFit/>
              </a:bodyPr>
              <a:lstStyle/>
              <a:p>
                <a:pPr>
                  <a:defRPr/>
                </a:pPr>
                <a:endParaRPr lang="zh-CN" altLang="en-US">
                  <a:ea typeface="宋体" charset="-122"/>
                </a:endParaRPr>
              </a:p>
            </p:txBody>
          </p:sp>
          <p:sp>
            <p:nvSpPr>
              <p:cNvPr id="405" name="Oval 13"/>
              <p:cNvSpPr>
                <a:spLocks noChangeArrowheads="1"/>
              </p:cNvSpPr>
              <p:nvPr/>
            </p:nvSpPr>
            <p:spPr bwMode="gray">
              <a:xfrm>
                <a:off x="1318" y="2231"/>
                <a:ext cx="188" cy="188"/>
              </a:xfrm>
              <a:prstGeom prst="ellipse">
                <a:avLst/>
              </a:prstGeom>
              <a:gradFill rotWithShape="1">
                <a:gsLst>
                  <a:gs pos="0">
                    <a:srgbClr val="000000"/>
                  </a:gs>
                  <a:gs pos="100000">
                    <a:srgbClr val="0066FF"/>
                  </a:gs>
                </a:gsLst>
                <a:lin ang="2700000" scaled="1"/>
              </a:gradFill>
              <a:ln w="38100" algn="ctr">
                <a:noFill/>
                <a:round/>
                <a:headEnd/>
                <a:tailEnd/>
              </a:ln>
            </p:spPr>
            <p:txBody>
              <a:bodyPr wrap="none" anchor="ctr">
                <a:spAutoFit/>
              </a:bodyPr>
              <a:lstStyle/>
              <a:p>
                <a:endParaRPr lang="zh-CN" altLang="en-US"/>
              </a:p>
            </p:txBody>
          </p:sp>
          <p:sp>
            <p:nvSpPr>
              <p:cNvPr id="406" name="Oval 14"/>
              <p:cNvSpPr>
                <a:spLocks noChangeArrowheads="1"/>
              </p:cNvSpPr>
              <p:nvPr/>
            </p:nvSpPr>
            <p:spPr bwMode="gray">
              <a:xfrm>
                <a:off x="1330" y="2243"/>
                <a:ext cx="163" cy="164"/>
              </a:xfrm>
              <a:prstGeom prst="ellipse">
                <a:avLst/>
              </a:prstGeom>
              <a:gradFill rotWithShape="1">
                <a:gsLst>
                  <a:gs pos="0">
                    <a:schemeClr val="hlink">
                      <a:gamma/>
                      <a:shade val="54118"/>
                      <a:invGamma/>
                    </a:schemeClr>
                  </a:gs>
                  <a:gs pos="50000">
                    <a:schemeClr val="hlink"/>
                  </a:gs>
                  <a:gs pos="100000">
                    <a:schemeClr val="hlink">
                      <a:gamma/>
                      <a:shade val="54118"/>
                      <a:invGamma/>
                    </a:schemeClr>
                  </a:gs>
                </a:gsLst>
                <a:lin ang="18900000" scaled="1"/>
              </a:gradFill>
              <a:ln w="38100" algn="ctr">
                <a:noFill/>
                <a:round/>
                <a:headEnd/>
                <a:tailEnd/>
              </a:ln>
              <a:effectLst/>
            </p:spPr>
            <p:txBody>
              <a:bodyPr anchor="ctr">
                <a:spAutoFit/>
              </a:bodyPr>
              <a:lstStyle/>
              <a:p>
                <a:pPr>
                  <a:defRPr/>
                </a:pPr>
                <a:endParaRPr lang="zh-CN" altLang="en-US">
                  <a:ea typeface="宋体" charset="-122"/>
                </a:endParaRPr>
              </a:p>
            </p:txBody>
          </p:sp>
          <p:sp>
            <p:nvSpPr>
              <p:cNvPr id="407" name="Oval 15"/>
              <p:cNvSpPr>
                <a:spLocks noChangeArrowheads="1"/>
              </p:cNvSpPr>
              <p:nvPr/>
            </p:nvSpPr>
            <p:spPr bwMode="gray">
              <a:xfrm>
                <a:off x="1330" y="2243"/>
                <a:ext cx="163" cy="164"/>
              </a:xfrm>
              <a:prstGeom prst="ellipse">
                <a:avLst/>
              </a:prstGeom>
              <a:gradFill rotWithShape="1">
                <a:gsLst>
                  <a:gs pos="0">
                    <a:srgbClr val="0066FF"/>
                  </a:gs>
                  <a:gs pos="100000">
                    <a:srgbClr val="00327C"/>
                  </a:gs>
                </a:gsLst>
                <a:lin ang="2700000" scaled="1"/>
              </a:gradFill>
              <a:ln w="38100" algn="ctr">
                <a:noFill/>
                <a:round/>
                <a:headEnd/>
                <a:tailEnd/>
              </a:ln>
            </p:spPr>
            <p:txBody>
              <a:bodyPr anchor="ctr">
                <a:spAutoFit/>
              </a:bodyPr>
              <a:lstStyle/>
              <a:p>
                <a:endParaRPr lang="zh-CN" altLang="en-US"/>
              </a:p>
            </p:txBody>
          </p:sp>
        </p:grpSp>
      </p:grpSp>
      <p:graphicFrame>
        <p:nvGraphicFramePr>
          <p:cNvPr id="410" name="图示 409"/>
          <p:cNvGraphicFramePr/>
          <p:nvPr>
            <p:extLst>
              <p:ext uri="{D42A27DB-BD31-4B8C-83A1-F6EECF244321}">
                <p14:modId xmlns:p14="http://schemas.microsoft.com/office/powerpoint/2010/main" val="2432182447"/>
              </p:ext>
            </p:extLst>
          </p:nvPr>
        </p:nvGraphicFramePr>
        <p:xfrm>
          <a:off x="2438383" y="2438392"/>
          <a:ext cx="6429421" cy="3500462"/>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
        <p:nvSpPr>
          <p:cNvPr id="22" name="Rectangle 6"/>
          <p:cNvSpPr>
            <a:spLocks noChangeArrowheads="1"/>
          </p:cNvSpPr>
          <p:nvPr/>
        </p:nvSpPr>
        <p:spPr bwMode="auto">
          <a:xfrm>
            <a:off x="142844" y="6429396"/>
            <a:ext cx="3357555" cy="338554"/>
          </a:xfrm>
          <a:prstGeom prst="rect">
            <a:avLst/>
          </a:prstGeom>
          <a:noFill/>
          <a:ln w="9525">
            <a:noFill/>
            <a:miter lim="800000"/>
            <a:headEnd/>
            <a:tailEnd/>
          </a:ln>
        </p:spPr>
        <p:txBody>
          <a:bodyPr wrap="square" anchor="ctr">
            <a:spAutoFit/>
          </a:bodyPr>
          <a:lstStyle/>
          <a:p>
            <a:r>
              <a:rPr lang="zh-CN" altLang="en-US" sz="1600" dirty="0" smtClean="0">
                <a:solidFill>
                  <a:srgbClr val="007635"/>
                </a:solidFill>
                <a:latin typeface="微软雅黑" pitchFamily="34" charset="-122"/>
                <a:ea typeface="微软雅黑" pitchFamily="34" charset="-122"/>
              </a:rPr>
              <a:t>蚌埠市公共资源交易一网运行系统</a:t>
            </a:r>
            <a:endParaRPr lang="zh-CN" altLang="en-US" sz="1600" dirty="0">
              <a:solidFill>
                <a:srgbClr val="007635"/>
              </a:solidFill>
              <a:latin typeface="微软雅黑" pitchFamily="34" charset="-122"/>
              <a:ea typeface="微软雅黑" pitchFamily="34" charset="-122"/>
            </a:endParaRPr>
          </a:p>
        </p:txBody>
      </p:sp>
    </p:spTree>
    <p:extLst>
      <p:ext uri="{BB962C8B-B14F-4D97-AF65-F5344CB8AC3E}">
        <p14:creationId xmlns:p14="http://schemas.microsoft.com/office/powerpoint/2010/main" val="615119738"/>
      </p:ext>
    </p:extLst>
  </p:cSld>
  <p:clrMapOvr>
    <a:masterClrMapping/>
  </p:clrMapOvr>
  <p:transition>
    <p:zoom dir="in"/>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9222" name="日期占位符 3"/>
          <p:cNvSpPr txBox="1">
            <a:spLocks/>
          </p:cNvSpPr>
          <p:nvPr/>
        </p:nvSpPr>
        <p:spPr bwMode="auto">
          <a:xfrm>
            <a:off x="7459663" y="6429375"/>
            <a:ext cx="1541462" cy="344488"/>
          </a:xfrm>
          <a:prstGeom prst="rect">
            <a:avLst/>
          </a:prstGeom>
          <a:noFill/>
          <a:ln w="9525">
            <a:noFill/>
            <a:miter lim="800000"/>
            <a:headEnd/>
            <a:tailEnd/>
          </a:ln>
        </p:spPr>
        <p:txBody>
          <a:bodyPr/>
          <a:lstStyle/>
          <a:p>
            <a:r>
              <a:rPr lang="zh-CN" altLang="en-US" dirty="0"/>
              <a:t>第</a:t>
            </a:r>
            <a:r>
              <a:rPr lang="de-DE" dirty="0"/>
              <a:t> </a:t>
            </a:r>
            <a:fld id="{1AF8AADB-D610-451F-AEB0-718FDF46105A}" type="slidenum">
              <a:rPr lang="de-DE"/>
              <a:pPr/>
              <a:t>14</a:t>
            </a:fld>
            <a:r>
              <a:rPr lang="zh-CN" altLang="en-US" dirty="0"/>
              <a:t>页 </a:t>
            </a:r>
            <a:r>
              <a:rPr lang="zh-CN" altLang="en-US" dirty="0" smtClean="0"/>
              <a:t>共</a:t>
            </a:r>
            <a:r>
              <a:rPr lang="en-US" altLang="zh-CN" dirty="0" smtClean="0"/>
              <a:t>15</a:t>
            </a:r>
            <a:r>
              <a:rPr lang="zh-CN" altLang="en-US" dirty="0" smtClean="0"/>
              <a:t>页</a:t>
            </a:r>
            <a:endParaRPr lang="en-GB" dirty="0"/>
          </a:p>
        </p:txBody>
      </p:sp>
      <p:sp>
        <p:nvSpPr>
          <p:cNvPr id="32" name="标题 6"/>
          <p:cNvSpPr>
            <a:spLocks noGrp="1"/>
          </p:cNvSpPr>
          <p:nvPr>
            <p:ph type="title"/>
          </p:nvPr>
        </p:nvSpPr>
        <p:spPr>
          <a:xfrm>
            <a:off x="214313" y="571480"/>
            <a:ext cx="5500687" cy="720725"/>
          </a:xfrm>
        </p:spPr>
        <p:txBody>
          <a:bodyPr/>
          <a:lstStyle/>
          <a:p>
            <a:pPr lvl="0"/>
            <a:r>
              <a:rPr lang="zh-CN" altLang="en-US" sz="3200" dirty="0" smtClean="0"/>
              <a:t>评标注意事项</a:t>
            </a:r>
            <a:endParaRPr lang="zh-CN" altLang="en-US" sz="3200" dirty="0"/>
          </a:p>
        </p:txBody>
      </p:sp>
      <p:sp>
        <p:nvSpPr>
          <p:cNvPr id="8" name="Rectangle 6"/>
          <p:cNvSpPr>
            <a:spLocks noChangeArrowheads="1"/>
          </p:cNvSpPr>
          <p:nvPr/>
        </p:nvSpPr>
        <p:spPr bwMode="auto">
          <a:xfrm>
            <a:off x="928662" y="-24"/>
            <a:ext cx="4214813" cy="369332"/>
          </a:xfrm>
          <a:prstGeom prst="rect">
            <a:avLst/>
          </a:prstGeom>
          <a:noFill/>
          <a:ln w="9525">
            <a:noFill/>
            <a:miter lim="800000"/>
            <a:headEnd/>
            <a:tailEnd/>
          </a:ln>
        </p:spPr>
        <p:txBody>
          <a:bodyPr wrap="square" anchor="ctr">
            <a:spAutoFit/>
          </a:bodyPr>
          <a:lstStyle/>
          <a:p>
            <a:pPr eaLnBrk="0" hangingPunct="0">
              <a:tabLst>
                <a:tab pos="2636838" algn="ctr"/>
                <a:tab pos="5273675" algn="r"/>
              </a:tabLst>
            </a:pPr>
            <a:r>
              <a:rPr lang="zh-CN" altLang="en-US" sz="1800" b="1" dirty="0" smtClean="0">
                <a:solidFill>
                  <a:srgbClr val="000000"/>
                </a:solidFill>
                <a:latin typeface="楷体" pitchFamily="49" charset="-122"/>
                <a:ea typeface="楷体" pitchFamily="49" charset="-122"/>
                <a:cs typeface="宋体" pitchFamily="2" charset="-122"/>
              </a:rPr>
              <a:t>江苏国泰新点软件有限公司</a:t>
            </a:r>
            <a:endParaRPr lang="zh-CN" altLang="en-US" sz="1800" dirty="0">
              <a:latin typeface="楷体" pitchFamily="49" charset="-122"/>
              <a:ea typeface="楷体" pitchFamily="49" charset="-122"/>
              <a:cs typeface="宋体" pitchFamily="2" charset="-122"/>
            </a:endParaRPr>
          </a:p>
        </p:txBody>
      </p:sp>
      <p:pic>
        <p:nvPicPr>
          <p:cNvPr id="9" name="Picture 1"/>
          <p:cNvPicPr>
            <a:picLocks noChangeAspect="1" noChangeArrowheads="1"/>
          </p:cNvPicPr>
          <p:nvPr/>
        </p:nvPicPr>
        <p:blipFill>
          <a:blip r:embed="rId3"/>
          <a:srcRect/>
          <a:stretch>
            <a:fillRect/>
          </a:stretch>
        </p:blipFill>
        <p:spPr bwMode="auto">
          <a:xfrm>
            <a:off x="-32" y="-24"/>
            <a:ext cx="978566" cy="428628"/>
          </a:xfrm>
          <a:prstGeom prst="rect">
            <a:avLst/>
          </a:prstGeom>
          <a:noFill/>
          <a:ln w="9525">
            <a:noFill/>
            <a:miter lim="800000"/>
            <a:headEnd/>
            <a:tailEnd/>
          </a:ln>
          <a:effectLst/>
        </p:spPr>
      </p:pic>
      <p:sp>
        <p:nvSpPr>
          <p:cNvPr id="37" name="Rectangle 6"/>
          <p:cNvSpPr>
            <a:spLocks noChangeArrowheads="1"/>
          </p:cNvSpPr>
          <p:nvPr/>
        </p:nvSpPr>
        <p:spPr bwMode="auto">
          <a:xfrm>
            <a:off x="142844" y="6429396"/>
            <a:ext cx="3357555" cy="338554"/>
          </a:xfrm>
          <a:prstGeom prst="rect">
            <a:avLst/>
          </a:prstGeom>
          <a:noFill/>
          <a:ln w="9525">
            <a:noFill/>
            <a:miter lim="800000"/>
            <a:headEnd/>
            <a:tailEnd/>
          </a:ln>
        </p:spPr>
        <p:txBody>
          <a:bodyPr wrap="square" anchor="ctr">
            <a:spAutoFit/>
          </a:bodyPr>
          <a:lstStyle/>
          <a:p>
            <a:r>
              <a:rPr lang="zh-CN" altLang="en-US" sz="1600" dirty="0" smtClean="0">
                <a:solidFill>
                  <a:srgbClr val="007635"/>
                </a:solidFill>
                <a:latin typeface="微软雅黑" pitchFamily="34" charset="-122"/>
                <a:ea typeface="微软雅黑" pitchFamily="34" charset="-122"/>
              </a:rPr>
              <a:t>蚌埠市公共资源交易一网运行系统</a:t>
            </a:r>
            <a:endParaRPr lang="zh-CN" altLang="en-US" sz="1600" dirty="0">
              <a:solidFill>
                <a:srgbClr val="007635"/>
              </a:solidFill>
              <a:latin typeface="微软雅黑" pitchFamily="34" charset="-122"/>
              <a:ea typeface="微软雅黑" pitchFamily="34" charset="-122"/>
            </a:endParaRPr>
          </a:p>
        </p:txBody>
      </p:sp>
      <p:graphicFrame>
        <p:nvGraphicFramePr>
          <p:cNvPr id="10" name="图示 9"/>
          <p:cNvGraphicFramePr/>
          <p:nvPr>
            <p:extLst>
              <p:ext uri="{D42A27DB-BD31-4B8C-83A1-F6EECF244321}">
                <p14:modId xmlns:p14="http://schemas.microsoft.com/office/powerpoint/2010/main" val="722065641"/>
              </p:ext>
            </p:extLst>
          </p:nvPr>
        </p:nvGraphicFramePr>
        <p:xfrm>
          <a:off x="-8416" y="1772816"/>
          <a:ext cx="9144000" cy="450912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extLst>
      <p:ext uri="{BB962C8B-B14F-4D97-AF65-F5344CB8AC3E}">
        <p14:creationId xmlns:p14="http://schemas.microsoft.com/office/powerpoint/2010/main" val="813300727"/>
      </p:ext>
    </p:extLst>
  </p:cSld>
  <p:clrMapOvr>
    <a:masterClrMapping/>
  </p:clrMapOvr>
  <p:transition spd="slow">
    <p:zoom dir="in"/>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2" name="Rectangle 6"/>
          <p:cNvSpPr>
            <a:spLocks noChangeArrowheads="1"/>
          </p:cNvSpPr>
          <p:nvPr/>
        </p:nvSpPr>
        <p:spPr bwMode="auto">
          <a:xfrm>
            <a:off x="1571625" y="5786438"/>
            <a:ext cx="6000750" cy="523220"/>
          </a:xfrm>
          <a:prstGeom prst="rect">
            <a:avLst/>
          </a:prstGeom>
          <a:noFill/>
          <a:ln w="9525">
            <a:noFill/>
            <a:miter lim="800000"/>
            <a:headEnd/>
            <a:tailEnd/>
          </a:ln>
        </p:spPr>
        <p:txBody>
          <a:bodyPr anchor="ctr">
            <a:spAutoFit/>
          </a:bodyPr>
          <a:lstStyle/>
          <a:p>
            <a:pPr algn="ctr">
              <a:defRPr/>
            </a:pPr>
            <a:r>
              <a:rPr lang="zh-CN" altLang="en-US" sz="2800" spc="300" dirty="0" smtClean="0">
                <a:latin typeface="微软雅黑" pitchFamily="34" charset="-122"/>
                <a:ea typeface="微软雅黑" pitchFamily="34" charset="-122"/>
              </a:rPr>
              <a:t>江苏国泰新点软件有限公司</a:t>
            </a:r>
            <a:endParaRPr lang="zh-CN" altLang="en-US" sz="2800" spc="300" dirty="0">
              <a:latin typeface="微软雅黑" pitchFamily="34" charset="-122"/>
              <a:ea typeface="微软雅黑" pitchFamily="34" charset="-122"/>
            </a:endParaRPr>
          </a:p>
        </p:txBody>
      </p:sp>
      <p:pic>
        <p:nvPicPr>
          <p:cNvPr id="48130" name="Picture 2"/>
          <p:cNvPicPr>
            <a:picLocks noChangeAspect="1" noChangeArrowheads="1"/>
          </p:cNvPicPr>
          <p:nvPr/>
        </p:nvPicPr>
        <p:blipFill>
          <a:blip r:embed="rId4"/>
          <a:srcRect/>
          <a:stretch>
            <a:fillRect/>
          </a:stretch>
        </p:blipFill>
        <p:spPr bwMode="auto">
          <a:xfrm>
            <a:off x="0" y="4357694"/>
            <a:ext cx="2786082" cy="928694"/>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0">
          <a:blip r:embed="rId2">
            <a:lum/>
          </a:blip>
          <a:srcRect/>
          <a:stretch>
            <a:fillRect l="-1000" r="-1000"/>
          </a:stretch>
        </a:blipFill>
        <a:effectLst/>
      </p:bgPr>
    </p:bg>
    <p:spTree>
      <p:nvGrpSpPr>
        <p:cNvPr id="1" name=""/>
        <p:cNvGrpSpPr/>
        <p:nvPr/>
      </p:nvGrpSpPr>
      <p:grpSpPr>
        <a:xfrm>
          <a:off x="0" y="0"/>
          <a:ext cx="0" cy="0"/>
          <a:chOff x="0" y="0"/>
          <a:chExt cx="0" cy="0"/>
        </a:xfrm>
      </p:grpSpPr>
      <p:sp>
        <p:nvSpPr>
          <p:cNvPr id="7188" name="日期占位符 3"/>
          <p:cNvSpPr txBox="1">
            <a:spLocks/>
          </p:cNvSpPr>
          <p:nvPr/>
        </p:nvSpPr>
        <p:spPr bwMode="auto">
          <a:xfrm>
            <a:off x="7459663" y="6429375"/>
            <a:ext cx="1541462" cy="344488"/>
          </a:xfrm>
          <a:prstGeom prst="rect">
            <a:avLst/>
          </a:prstGeom>
          <a:noFill/>
          <a:ln w="9525">
            <a:noFill/>
            <a:miter lim="800000"/>
            <a:headEnd/>
            <a:tailEnd/>
          </a:ln>
        </p:spPr>
        <p:txBody>
          <a:bodyPr/>
          <a:lstStyle/>
          <a:p>
            <a:r>
              <a:rPr lang="zh-CN" altLang="en-US" dirty="0"/>
              <a:t>第</a:t>
            </a:r>
            <a:r>
              <a:rPr lang="de-DE" dirty="0"/>
              <a:t> </a:t>
            </a:r>
            <a:fld id="{CA918BF3-FC7B-4A49-A872-40581C0EACC7}" type="slidenum">
              <a:rPr lang="de-DE"/>
              <a:pPr/>
              <a:t>2</a:t>
            </a:fld>
            <a:r>
              <a:rPr lang="zh-CN" altLang="en-US" dirty="0"/>
              <a:t>页 </a:t>
            </a:r>
            <a:r>
              <a:rPr lang="zh-CN" altLang="en-US" dirty="0" smtClean="0"/>
              <a:t>共</a:t>
            </a:r>
            <a:r>
              <a:rPr lang="en-US" altLang="zh-CN" dirty="0" smtClean="0"/>
              <a:t>15</a:t>
            </a:r>
            <a:r>
              <a:rPr lang="zh-CN" altLang="en-US" dirty="0" smtClean="0"/>
              <a:t>页</a:t>
            </a:r>
            <a:endParaRPr lang="en-GB" dirty="0"/>
          </a:p>
        </p:txBody>
      </p:sp>
      <p:sp>
        <p:nvSpPr>
          <p:cNvPr id="392" name="Rectangle 6"/>
          <p:cNvSpPr>
            <a:spLocks noChangeArrowheads="1"/>
          </p:cNvSpPr>
          <p:nvPr/>
        </p:nvSpPr>
        <p:spPr bwMode="auto">
          <a:xfrm>
            <a:off x="928662" y="-24"/>
            <a:ext cx="4214813" cy="369332"/>
          </a:xfrm>
          <a:prstGeom prst="rect">
            <a:avLst/>
          </a:prstGeom>
          <a:noFill/>
          <a:ln w="9525">
            <a:noFill/>
            <a:miter lim="800000"/>
            <a:headEnd/>
            <a:tailEnd/>
          </a:ln>
        </p:spPr>
        <p:txBody>
          <a:bodyPr wrap="square" anchor="ctr">
            <a:spAutoFit/>
          </a:bodyPr>
          <a:lstStyle/>
          <a:p>
            <a:pPr eaLnBrk="0" hangingPunct="0">
              <a:tabLst>
                <a:tab pos="2636838" algn="ctr"/>
                <a:tab pos="5273675" algn="r"/>
              </a:tabLst>
            </a:pPr>
            <a:r>
              <a:rPr lang="zh-CN" altLang="en-US" sz="1800" b="1" dirty="0" smtClean="0">
                <a:solidFill>
                  <a:srgbClr val="000000"/>
                </a:solidFill>
                <a:latin typeface="楷体" pitchFamily="49" charset="-122"/>
                <a:ea typeface="楷体" pitchFamily="49" charset="-122"/>
                <a:cs typeface="宋体" pitchFamily="2" charset="-122"/>
              </a:rPr>
              <a:t>江苏国泰新点软件有限公司</a:t>
            </a:r>
            <a:endParaRPr lang="zh-CN" altLang="en-US" sz="1800" dirty="0">
              <a:latin typeface="楷体" pitchFamily="49" charset="-122"/>
              <a:ea typeface="楷体" pitchFamily="49" charset="-122"/>
              <a:cs typeface="宋体" pitchFamily="2" charset="-122"/>
            </a:endParaRPr>
          </a:p>
        </p:txBody>
      </p:sp>
      <p:pic>
        <p:nvPicPr>
          <p:cNvPr id="393" name="Picture 1"/>
          <p:cNvPicPr>
            <a:picLocks noChangeAspect="1" noChangeArrowheads="1"/>
          </p:cNvPicPr>
          <p:nvPr/>
        </p:nvPicPr>
        <p:blipFill>
          <a:blip r:embed="rId3"/>
          <a:srcRect/>
          <a:stretch>
            <a:fillRect/>
          </a:stretch>
        </p:blipFill>
        <p:spPr bwMode="auto">
          <a:xfrm>
            <a:off x="-32" y="-24"/>
            <a:ext cx="978566" cy="428628"/>
          </a:xfrm>
          <a:prstGeom prst="rect">
            <a:avLst/>
          </a:prstGeom>
          <a:noFill/>
          <a:ln w="9525">
            <a:noFill/>
            <a:miter lim="800000"/>
            <a:headEnd/>
            <a:tailEnd/>
          </a:ln>
          <a:effectLst/>
        </p:spPr>
      </p:pic>
      <p:grpSp>
        <p:nvGrpSpPr>
          <p:cNvPr id="2" name="Group 2"/>
          <p:cNvGrpSpPr>
            <a:grpSpLocks/>
          </p:cNvGrpSpPr>
          <p:nvPr/>
        </p:nvGrpSpPr>
        <p:grpSpPr bwMode="auto">
          <a:xfrm>
            <a:off x="1916113" y="2482850"/>
            <a:ext cx="6913562" cy="3475038"/>
            <a:chOff x="1101" y="1559"/>
            <a:chExt cx="4355" cy="2189"/>
          </a:xfrm>
        </p:grpSpPr>
        <p:pic>
          <p:nvPicPr>
            <p:cNvPr id="396" name="Picture 3" descr="npo000009"/>
            <p:cNvPicPr>
              <a:picLocks noChangeAspect="1" noChangeArrowheads="1"/>
            </p:cNvPicPr>
            <p:nvPr/>
          </p:nvPicPr>
          <p:blipFill>
            <a:blip r:embed="rId4">
              <a:lum bright="70000" contrast="-70000"/>
              <a:grayscl/>
            </a:blip>
            <a:srcRect/>
            <a:stretch>
              <a:fillRect/>
            </a:stretch>
          </p:blipFill>
          <p:spPr bwMode="auto">
            <a:xfrm>
              <a:off x="1101" y="1559"/>
              <a:ext cx="4355" cy="2159"/>
            </a:xfrm>
            <a:prstGeom prst="rect">
              <a:avLst/>
            </a:prstGeom>
            <a:noFill/>
            <a:ln w="9525" algn="ctr">
              <a:noFill/>
              <a:miter lim="800000"/>
              <a:headEnd/>
              <a:tailEnd/>
            </a:ln>
          </p:spPr>
        </p:pic>
        <p:sp>
          <p:nvSpPr>
            <p:cNvPr id="397" name="Rectangle 4"/>
            <p:cNvSpPr>
              <a:spLocks noChangeArrowheads="1"/>
            </p:cNvSpPr>
            <p:nvPr/>
          </p:nvSpPr>
          <p:spPr bwMode="auto">
            <a:xfrm>
              <a:off x="1101" y="1559"/>
              <a:ext cx="4330" cy="2189"/>
            </a:xfrm>
            <a:prstGeom prst="rect">
              <a:avLst/>
            </a:prstGeom>
            <a:solidFill>
              <a:srgbClr val="FFFFFF">
                <a:alpha val="50195"/>
              </a:srgbClr>
            </a:solidFill>
            <a:ln w="9525">
              <a:noFill/>
              <a:miter lim="800000"/>
              <a:headEnd/>
              <a:tailEnd/>
            </a:ln>
          </p:spPr>
          <p:txBody>
            <a:bodyPr wrap="none" anchor="ctr"/>
            <a:lstStyle/>
            <a:p>
              <a:endParaRPr lang="zh-CN" altLang="en-US"/>
            </a:p>
          </p:txBody>
        </p:sp>
      </p:grpSp>
      <p:sp>
        <p:nvSpPr>
          <p:cNvPr id="398" name="AutoShape 16"/>
          <p:cNvSpPr>
            <a:spLocks noChangeArrowheads="1"/>
          </p:cNvSpPr>
          <p:nvPr/>
        </p:nvSpPr>
        <p:spPr bwMode="gray">
          <a:xfrm>
            <a:off x="2224070" y="1366822"/>
            <a:ext cx="6286543" cy="1071570"/>
          </a:xfrm>
          <a:prstGeom prst="roundRect">
            <a:avLst>
              <a:gd name="adj" fmla="val 50000"/>
            </a:avLst>
          </a:prstGeom>
          <a:gradFill rotWithShape="1">
            <a:gsLst>
              <a:gs pos="0">
                <a:srgbClr val="3399FF"/>
              </a:gs>
              <a:gs pos="100000">
                <a:srgbClr val="3399FF">
                  <a:gamma/>
                  <a:shade val="46275"/>
                  <a:invGamma/>
                </a:srgbClr>
              </a:gs>
            </a:gsLst>
            <a:lin ang="5400000" scaled="1"/>
          </a:gradFill>
          <a:ln w="38100" algn="ctr">
            <a:solidFill>
              <a:schemeClr val="bg1"/>
            </a:solidFill>
            <a:round/>
            <a:headEnd/>
            <a:tailEnd/>
          </a:ln>
          <a:effectLst/>
        </p:spPr>
        <p:txBody>
          <a:bodyPr anchor="ctr"/>
          <a:lstStyle/>
          <a:p>
            <a:pPr algn="ctr">
              <a:lnSpc>
                <a:spcPct val="80000"/>
              </a:lnSpc>
              <a:defRPr/>
            </a:pPr>
            <a:r>
              <a:rPr lang="zh-CN" altLang="en-US" sz="3600" dirty="0" smtClean="0">
                <a:solidFill>
                  <a:srgbClr val="FFFFFF"/>
                </a:solidFill>
                <a:latin typeface="+mn-ea"/>
                <a:ea typeface="+mn-ea"/>
              </a:rPr>
              <a:t>蚌埠市网上招投标系统</a:t>
            </a:r>
            <a:endParaRPr lang="en-US" altLang="zh-CN" sz="3600" dirty="0">
              <a:solidFill>
                <a:srgbClr val="FFFFFF"/>
              </a:solidFill>
              <a:latin typeface="+mn-ea"/>
              <a:ea typeface="+mn-ea"/>
            </a:endParaRPr>
          </a:p>
        </p:txBody>
      </p:sp>
      <p:grpSp>
        <p:nvGrpSpPr>
          <p:cNvPr id="3" name="Group 5"/>
          <p:cNvGrpSpPr>
            <a:grpSpLocks/>
          </p:cNvGrpSpPr>
          <p:nvPr/>
        </p:nvGrpSpPr>
        <p:grpSpPr bwMode="auto">
          <a:xfrm>
            <a:off x="-1928858" y="1636713"/>
            <a:ext cx="3849688" cy="4149725"/>
            <a:chOff x="-1202" y="933"/>
            <a:chExt cx="2425" cy="2614"/>
          </a:xfrm>
        </p:grpSpPr>
        <p:grpSp>
          <p:nvGrpSpPr>
            <p:cNvPr id="4" name="Group 6"/>
            <p:cNvGrpSpPr>
              <a:grpSpLocks/>
            </p:cNvGrpSpPr>
            <p:nvPr/>
          </p:nvGrpSpPr>
          <p:grpSpPr bwMode="auto">
            <a:xfrm>
              <a:off x="-1202" y="933"/>
              <a:ext cx="2425" cy="2614"/>
              <a:chOff x="-1202" y="836"/>
              <a:chExt cx="2425" cy="2711"/>
            </a:xfrm>
          </p:grpSpPr>
          <p:sp>
            <p:nvSpPr>
              <p:cNvPr id="408" name="AutoShape 7"/>
              <p:cNvSpPr>
                <a:spLocks noChangeArrowheads="1"/>
              </p:cNvSpPr>
              <p:nvPr/>
            </p:nvSpPr>
            <p:spPr bwMode="ltGray">
              <a:xfrm rot="5400000">
                <a:off x="-1345" y="979"/>
                <a:ext cx="2711" cy="2425"/>
              </a:xfrm>
              <a:custGeom>
                <a:avLst/>
                <a:gdLst>
                  <a:gd name="G0" fmla="+- 10474 0 0"/>
                  <a:gd name="G1" fmla="+- 11767083 0 0"/>
                  <a:gd name="G2" fmla="+- 0 0 11767083"/>
                  <a:gd name="T0" fmla="*/ 0 256 1"/>
                  <a:gd name="T1" fmla="*/ 180 256 1"/>
                  <a:gd name="G3" fmla="+- 11767083 T0 T1"/>
                  <a:gd name="T2" fmla="*/ 0 256 1"/>
                  <a:gd name="T3" fmla="*/ 90 256 1"/>
                  <a:gd name="G4" fmla="+- 11767083 T2 T3"/>
                  <a:gd name="G5" fmla="*/ G4 2 1"/>
                  <a:gd name="T4" fmla="*/ 90 256 1"/>
                  <a:gd name="T5" fmla="*/ 0 256 1"/>
                  <a:gd name="G6" fmla="+- 11767083 T4 T5"/>
                  <a:gd name="G7" fmla="*/ G6 2 1"/>
                  <a:gd name="G8" fmla="abs 11767083"/>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10474"/>
                  <a:gd name="G18" fmla="*/ 10474 1 2"/>
                  <a:gd name="G19" fmla="+- G18 5400 0"/>
                  <a:gd name="G20" fmla="cos G19 11767083"/>
                  <a:gd name="G21" fmla="sin G19 11767083"/>
                  <a:gd name="G22" fmla="+- G20 10800 0"/>
                  <a:gd name="G23" fmla="+- G21 10800 0"/>
                  <a:gd name="G24" fmla="+- 10800 0 G20"/>
                  <a:gd name="G25" fmla="+- 10474 10800 0"/>
                  <a:gd name="G26" fmla="?: G9 G17 G25"/>
                  <a:gd name="G27" fmla="?: G9 0 21600"/>
                  <a:gd name="G28" fmla="cos 10800 11767083"/>
                  <a:gd name="G29" fmla="sin 10800 11767083"/>
                  <a:gd name="G30" fmla="sin 10474 11767083"/>
                  <a:gd name="G31" fmla="+- G28 10800 0"/>
                  <a:gd name="G32" fmla="+- G29 10800 0"/>
                  <a:gd name="G33" fmla="+- G30 10800 0"/>
                  <a:gd name="G34" fmla="?: G4 0 G31"/>
                  <a:gd name="G35" fmla="?: 11767083 G34 0"/>
                  <a:gd name="G36" fmla="?: G6 G35 G31"/>
                  <a:gd name="G37" fmla="+- 21600 0 G36"/>
                  <a:gd name="G38" fmla="?: G4 0 G33"/>
                  <a:gd name="G39" fmla="?: 11767083 G38 G32"/>
                  <a:gd name="G40" fmla="?: G6 G39 0"/>
                  <a:gd name="G41" fmla="?: G4 G32 21600"/>
                  <a:gd name="G42" fmla="?: G6 G41 G33"/>
                  <a:gd name="T12" fmla="*/ 10800 w 21600"/>
                  <a:gd name="T13" fmla="*/ 0 h 21600"/>
                  <a:gd name="T14" fmla="*/ 163 w 21600"/>
                  <a:gd name="T15" fmla="*/ 10883 h 21600"/>
                  <a:gd name="T16" fmla="*/ 10800 w 21600"/>
                  <a:gd name="T17" fmla="*/ 326 h 21600"/>
                  <a:gd name="T18" fmla="*/ 21437 w 21600"/>
                  <a:gd name="T19" fmla="*/ 10883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326" y="10881"/>
                    </a:moveTo>
                    <a:cubicBezTo>
                      <a:pt x="326" y="10854"/>
                      <a:pt x="326" y="10827"/>
                      <a:pt x="326" y="10800"/>
                    </a:cubicBezTo>
                    <a:cubicBezTo>
                      <a:pt x="326" y="5015"/>
                      <a:pt x="5015" y="326"/>
                      <a:pt x="10800" y="326"/>
                    </a:cubicBezTo>
                    <a:cubicBezTo>
                      <a:pt x="16584" y="326"/>
                      <a:pt x="21274" y="5015"/>
                      <a:pt x="21274" y="10800"/>
                    </a:cubicBezTo>
                    <a:cubicBezTo>
                      <a:pt x="21274" y="10827"/>
                      <a:pt x="21273" y="10854"/>
                      <a:pt x="21273" y="10881"/>
                    </a:cubicBezTo>
                    <a:lnTo>
                      <a:pt x="21599" y="10884"/>
                    </a:lnTo>
                    <a:cubicBezTo>
                      <a:pt x="21599" y="10856"/>
                      <a:pt x="21600" y="10828"/>
                      <a:pt x="21600" y="10800"/>
                    </a:cubicBezTo>
                    <a:cubicBezTo>
                      <a:pt x="21600" y="4835"/>
                      <a:pt x="16764" y="0"/>
                      <a:pt x="10800" y="0"/>
                    </a:cubicBezTo>
                    <a:cubicBezTo>
                      <a:pt x="4835" y="0"/>
                      <a:pt x="0" y="4835"/>
                      <a:pt x="0" y="10800"/>
                    </a:cubicBezTo>
                    <a:cubicBezTo>
                      <a:pt x="-1" y="10828"/>
                      <a:pt x="0" y="10856"/>
                      <a:pt x="0" y="10884"/>
                    </a:cubicBezTo>
                    <a:close/>
                  </a:path>
                </a:pathLst>
              </a:custGeom>
              <a:gradFill rotWithShape="1">
                <a:gsLst>
                  <a:gs pos="0">
                    <a:srgbClr val="C0C0C0"/>
                  </a:gs>
                  <a:gs pos="50000">
                    <a:schemeClr val="bg1"/>
                  </a:gs>
                  <a:gs pos="100000">
                    <a:srgbClr val="C0C0C0"/>
                  </a:gs>
                </a:gsLst>
                <a:lin ang="5400000" scaled="1"/>
              </a:gradFill>
              <a:ln w="9525" algn="ctr">
                <a:noFill/>
                <a:miter lim="800000"/>
                <a:headEnd/>
                <a:tailEnd/>
              </a:ln>
              <a:effectLst/>
            </p:spPr>
            <p:txBody>
              <a:bodyPr wrap="none" anchor="ctr"/>
              <a:lstStyle/>
              <a:p>
                <a:pPr>
                  <a:defRPr/>
                </a:pPr>
                <a:endParaRPr lang="zh-CN" altLang="en-US">
                  <a:ea typeface="宋体" charset="-122"/>
                </a:endParaRPr>
              </a:p>
            </p:txBody>
          </p:sp>
          <p:sp>
            <p:nvSpPr>
              <p:cNvPr id="409" name="AutoShape 8"/>
              <p:cNvSpPr>
                <a:spLocks noChangeArrowheads="1"/>
              </p:cNvSpPr>
              <p:nvPr/>
            </p:nvSpPr>
            <p:spPr bwMode="ltGray">
              <a:xfrm rot="5400000" flipH="1">
                <a:off x="-1069" y="1254"/>
                <a:ext cx="2143" cy="1918"/>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0 w 21600"/>
                  <a:gd name="T13" fmla="*/ 0 h 21600"/>
                  <a:gd name="T14" fmla="*/ 21600 w 21600"/>
                  <a:gd name="T15" fmla="*/ 7714 h 21600"/>
                </a:gdLst>
                <a:ahLst/>
                <a:cxnLst>
                  <a:cxn ang="T8">
                    <a:pos x="T0" y="T1"/>
                  </a:cxn>
                  <a:cxn ang="T9">
                    <a:pos x="T2" y="T3"/>
                  </a:cxn>
                  <a:cxn ang="T10">
                    <a:pos x="T4" y="T5"/>
                  </a:cxn>
                  <a:cxn ang="T11">
                    <a:pos x="T6" y="T7"/>
                  </a:cxn>
                </a:cxnLst>
                <a:rect l="T12" t="T13" r="T14" b="T15"/>
                <a:pathLst>
                  <a:path w="21600" h="21600">
                    <a:moveTo>
                      <a:pt x="10744" y="10800"/>
                    </a:moveTo>
                    <a:cubicBezTo>
                      <a:pt x="10744" y="10769"/>
                      <a:pt x="10769" y="10744"/>
                      <a:pt x="10800" y="10744"/>
                    </a:cubicBezTo>
                    <a:cubicBezTo>
                      <a:pt x="10830" y="10743"/>
                      <a:pt x="10855" y="10769"/>
                      <a:pt x="10856" y="10799"/>
                    </a:cubicBezTo>
                    <a:lnTo>
                      <a:pt x="21600" y="10800"/>
                    </a:lnTo>
                    <a:cubicBezTo>
                      <a:pt x="21600" y="4835"/>
                      <a:pt x="16764" y="0"/>
                      <a:pt x="10800" y="0"/>
                    </a:cubicBezTo>
                    <a:cubicBezTo>
                      <a:pt x="4835" y="0"/>
                      <a:pt x="0" y="4835"/>
                      <a:pt x="0" y="10800"/>
                    </a:cubicBezTo>
                    <a:close/>
                  </a:path>
                </a:pathLst>
              </a:custGeom>
              <a:gradFill rotWithShape="1">
                <a:gsLst>
                  <a:gs pos="0">
                    <a:srgbClr val="99CCFF">
                      <a:alpha val="84000"/>
                    </a:srgbClr>
                  </a:gs>
                  <a:gs pos="100000">
                    <a:schemeClr val="bg1"/>
                  </a:gs>
                </a:gsLst>
                <a:lin ang="2700000" scaled="1"/>
              </a:gradFill>
              <a:ln w="0" algn="ctr">
                <a:noFill/>
                <a:miter lim="800000"/>
                <a:headEnd/>
                <a:tailEnd/>
              </a:ln>
            </p:spPr>
            <p:txBody>
              <a:bodyPr wrap="none" anchor="ctr"/>
              <a:lstStyle/>
              <a:p>
                <a:endParaRPr lang="zh-CN" altLang="en-US"/>
              </a:p>
            </p:txBody>
          </p:sp>
        </p:grpSp>
        <p:grpSp>
          <p:nvGrpSpPr>
            <p:cNvPr id="5" name="Group 9"/>
            <p:cNvGrpSpPr>
              <a:grpSpLocks/>
            </p:cNvGrpSpPr>
            <p:nvPr/>
          </p:nvGrpSpPr>
          <p:grpSpPr bwMode="auto">
            <a:xfrm>
              <a:off x="577" y="1072"/>
              <a:ext cx="216" cy="216"/>
              <a:chOff x="1292" y="2205"/>
              <a:chExt cx="240" cy="240"/>
            </a:xfrm>
          </p:grpSpPr>
          <p:sp>
            <p:nvSpPr>
              <p:cNvPr id="402" name="Oval 10"/>
              <p:cNvSpPr>
                <a:spLocks noChangeArrowheads="1"/>
              </p:cNvSpPr>
              <p:nvPr/>
            </p:nvSpPr>
            <p:spPr bwMode="gray">
              <a:xfrm>
                <a:off x="1292" y="2205"/>
                <a:ext cx="240" cy="240"/>
              </a:xfrm>
              <a:prstGeom prst="ellipse">
                <a:avLst/>
              </a:prstGeom>
              <a:gradFill rotWithShape="1">
                <a:gsLst>
                  <a:gs pos="0">
                    <a:srgbClr val="767676"/>
                  </a:gs>
                  <a:gs pos="50000">
                    <a:srgbClr val="FFFFFF"/>
                  </a:gs>
                  <a:gs pos="100000">
                    <a:srgbClr val="767676"/>
                  </a:gs>
                </a:gsLst>
                <a:lin ang="5400000" scaled="1"/>
              </a:gradFill>
              <a:ln w="57150" algn="ctr">
                <a:noFill/>
                <a:round/>
                <a:headEnd/>
                <a:tailEnd/>
              </a:ln>
            </p:spPr>
            <p:txBody>
              <a:bodyPr wrap="none" anchor="ctr"/>
              <a:lstStyle/>
              <a:p>
                <a:endParaRPr lang="zh-CN" altLang="en-US"/>
              </a:p>
            </p:txBody>
          </p:sp>
          <p:sp>
            <p:nvSpPr>
              <p:cNvPr id="403" name="Oval 11"/>
              <p:cNvSpPr>
                <a:spLocks noChangeArrowheads="1"/>
              </p:cNvSpPr>
              <p:nvPr/>
            </p:nvSpPr>
            <p:spPr bwMode="gray">
              <a:xfrm>
                <a:off x="1306" y="2219"/>
                <a:ext cx="212" cy="212"/>
              </a:xfrm>
              <a:prstGeom prst="ellipse">
                <a:avLst/>
              </a:prstGeom>
              <a:gradFill rotWithShape="1">
                <a:gsLst>
                  <a:gs pos="0">
                    <a:srgbClr val="A2A2A2"/>
                  </a:gs>
                  <a:gs pos="50000">
                    <a:srgbClr val="FFFFFF"/>
                  </a:gs>
                  <a:gs pos="100000">
                    <a:srgbClr val="A2A2A2"/>
                  </a:gs>
                </a:gsLst>
                <a:lin ang="0" scaled="1"/>
              </a:gradFill>
              <a:ln w="9525" algn="ctr">
                <a:noFill/>
                <a:round/>
                <a:headEnd/>
                <a:tailEnd/>
              </a:ln>
            </p:spPr>
            <p:txBody>
              <a:bodyPr wrap="none" anchor="ctr"/>
              <a:lstStyle/>
              <a:p>
                <a:endParaRPr lang="zh-CN" altLang="en-US"/>
              </a:p>
            </p:txBody>
          </p:sp>
          <p:sp>
            <p:nvSpPr>
              <p:cNvPr id="404" name="Oval 12"/>
              <p:cNvSpPr>
                <a:spLocks noChangeArrowheads="1"/>
              </p:cNvSpPr>
              <p:nvPr/>
            </p:nvSpPr>
            <p:spPr bwMode="gray">
              <a:xfrm>
                <a:off x="1318" y="2231"/>
                <a:ext cx="190" cy="190"/>
              </a:xfrm>
              <a:prstGeom prst="ellipse">
                <a:avLst/>
              </a:prstGeom>
              <a:gradFill rotWithShape="1">
                <a:gsLst>
                  <a:gs pos="0">
                    <a:schemeClr val="hlink">
                      <a:gamma/>
                      <a:tint val="0"/>
                      <a:invGamma/>
                    </a:schemeClr>
                  </a:gs>
                  <a:gs pos="50000">
                    <a:schemeClr val="hlink"/>
                  </a:gs>
                  <a:gs pos="100000">
                    <a:schemeClr val="hlink">
                      <a:gamma/>
                      <a:tint val="0"/>
                      <a:invGamma/>
                    </a:schemeClr>
                  </a:gs>
                </a:gsLst>
                <a:lin ang="2700000" scaled="1"/>
              </a:gradFill>
              <a:ln w="38100" algn="ctr">
                <a:noFill/>
                <a:round/>
                <a:headEnd/>
                <a:tailEnd/>
              </a:ln>
              <a:effectLst/>
            </p:spPr>
            <p:txBody>
              <a:bodyPr wrap="none" anchor="ctr">
                <a:spAutoFit/>
              </a:bodyPr>
              <a:lstStyle/>
              <a:p>
                <a:pPr>
                  <a:defRPr/>
                </a:pPr>
                <a:endParaRPr lang="zh-CN" altLang="en-US">
                  <a:ea typeface="宋体" charset="-122"/>
                </a:endParaRPr>
              </a:p>
            </p:txBody>
          </p:sp>
          <p:sp>
            <p:nvSpPr>
              <p:cNvPr id="405" name="Oval 13"/>
              <p:cNvSpPr>
                <a:spLocks noChangeArrowheads="1"/>
              </p:cNvSpPr>
              <p:nvPr/>
            </p:nvSpPr>
            <p:spPr bwMode="gray">
              <a:xfrm>
                <a:off x="1318" y="2231"/>
                <a:ext cx="188" cy="188"/>
              </a:xfrm>
              <a:prstGeom prst="ellipse">
                <a:avLst/>
              </a:prstGeom>
              <a:gradFill rotWithShape="1">
                <a:gsLst>
                  <a:gs pos="0">
                    <a:srgbClr val="000000"/>
                  </a:gs>
                  <a:gs pos="100000">
                    <a:srgbClr val="0066FF"/>
                  </a:gs>
                </a:gsLst>
                <a:lin ang="2700000" scaled="1"/>
              </a:gradFill>
              <a:ln w="38100" algn="ctr">
                <a:noFill/>
                <a:round/>
                <a:headEnd/>
                <a:tailEnd/>
              </a:ln>
            </p:spPr>
            <p:txBody>
              <a:bodyPr wrap="none" anchor="ctr">
                <a:spAutoFit/>
              </a:bodyPr>
              <a:lstStyle/>
              <a:p>
                <a:endParaRPr lang="zh-CN" altLang="en-US"/>
              </a:p>
            </p:txBody>
          </p:sp>
          <p:sp>
            <p:nvSpPr>
              <p:cNvPr id="406" name="Oval 14"/>
              <p:cNvSpPr>
                <a:spLocks noChangeArrowheads="1"/>
              </p:cNvSpPr>
              <p:nvPr/>
            </p:nvSpPr>
            <p:spPr bwMode="gray">
              <a:xfrm>
                <a:off x="1330" y="2243"/>
                <a:ext cx="163" cy="164"/>
              </a:xfrm>
              <a:prstGeom prst="ellipse">
                <a:avLst/>
              </a:prstGeom>
              <a:gradFill rotWithShape="1">
                <a:gsLst>
                  <a:gs pos="0">
                    <a:schemeClr val="hlink">
                      <a:gamma/>
                      <a:shade val="54118"/>
                      <a:invGamma/>
                    </a:schemeClr>
                  </a:gs>
                  <a:gs pos="50000">
                    <a:schemeClr val="hlink"/>
                  </a:gs>
                  <a:gs pos="100000">
                    <a:schemeClr val="hlink">
                      <a:gamma/>
                      <a:shade val="54118"/>
                      <a:invGamma/>
                    </a:schemeClr>
                  </a:gs>
                </a:gsLst>
                <a:lin ang="18900000" scaled="1"/>
              </a:gradFill>
              <a:ln w="38100" algn="ctr">
                <a:noFill/>
                <a:round/>
                <a:headEnd/>
                <a:tailEnd/>
              </a:ln>
              <a:effectLst/>
            </p:spPr>
            <p:txBody>
              <a:bodyPr anchor="ctr">
                <a:spAutoFit/>
              </a:bodyPr>
              <a:lstStyle/>
              <a:p>
                <a:pPr>
                  <a:defRPr/>
                </a:pPr>
                <a:endParaRPr lang="zh-CN" altLang="en-US">
                  <a:ea typeface="宋体" charset="-122"/>
                </a:endParaRPr>
              </a:p>
            </p:txBody>
          </p:sp>
          <p:sp>
            <p:nvSpPr>
              <p:cNvPr id="407" name="Oval 15"/>
              <p:cNvSpPr>
                <a:spLocks noChangeArrowheads="1"/>
              </p:cNvSpPr>
              <p:nvPr/>
            </p:nvSpPr>
            <p:spPr bwMode="gray">
              <a:xfrm>
                <a:off x="1330" y="2243"/>
                <a:ext cx="163" cy="164"/>
              </a:xfrm>
              <a:prstGeom prst="ellipse">
                <a:avLst/>
              </a:prstGeom>
              <a:gradFill rotWithShape="1">
                <a:gsLst>
                  <a:gs pos="0">
                    <a:srgbClr val="0066FF"/>
                  </a:gs>
                  <a:gs pos="100000">
                    <a:srgbClr val="00327C"/>
                  </a:gs>
                </a:gsLst>
                <a:lin ang="2700000" scaled="1"/>
              </a:gradFill>
              <a:ln w="38100" algn="ctr">
                <a:noFill/>
                <a:round/>
                <a:headEnd/>
                <a:tailEnd/>
              </a:ln>
            </p:spPr>
            <p:txBody>
              <a:bodyPr anchor="ctr">
                <a:spAutoFit/>
              </a:bodyPr>
              <a:lstStyle/>
              <a:p>
                <a:endParaRPr lang="zh-CN" altLang="en-US"/>
              </a:p>
            </p:txBody>
          </p:sp>
        </p:grpSp>
      </p:grpSp>
      <p:graphicFrame>
        <p:nvGraphicFramePr>
          <p:cNvPr id="410" name="图示 409"/>
          <p:cNvGraphicFramePr/>
          <p:nvPr>
            <p:extLst>
              <p:ext uri="{D42A27DB-BD31-4B8C-83A1-F6EECF244321}">
                <p14:modId xmlns:p14="http://schemas.microsoft.com/office/powerpoint/2010/main" val="833833558"/>
              </p:ext>
            </p:extLst>
          </p:nvPr>
        </p:nvGraphicFramePr>
        <p:xfrm>
          <a:off x="2438383" y="2438392"/>
          <a:ext cx="6429421" cy="3500462"/>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
        <p:nvSpPr>
          <p:cNvPr id="22" name="Rectangle 6"/>
          <p:cNvSpPr>
            <a:spLocks noChangeArrowheads="1"/>
          </p:cNvSpPr>
          <p:nvPr/>
        </p:nvSpPr>
        <p:spPr bwMode="auto">
          <a:xfrm>
            <a:off x="142844" y="6429396"/>
            <a:ext cx="3357555" cy="338554"/>
          </a:xfrm>
          <a:prstGeom prst="rect">
            <a:avLst/>
          </a:prstGeom>
          <a:noFill/>
          <a:ln w="9525">
            <a:noFill/>
            <a:miter lim="800000"/>
            <a:headEnd/>
            <a:tailEnd/>
          </a:ln>
        </p:spPr>
        <p:txBody>
          <a:bodyPr wrap="square" anchor="ctr">
            <a:spAutoFit/>
          </a:bodyPr>
          <a:lstStyle/>
          <a:p>
            <a:r>
              <a:rPr lang="zh-CN" altLang="en-US" sz="1600" dirty="0" smtClean="0">
                <a:solidFill>
                  <a:srgbClr val="007635"/>
                </a:solidFill>
                <a:latin typeface="微软雅黑" pitchFamily="34" charset="-122"/>
                <a:ea typeface="微软雅黑" pitchFamily="34" charset="-122"/>
              </a:rPr>
              <a:t>蚌埠市公共资源交易一网运行系统</a:t>
            </a:r>
            <a:endParaRPr lang="zh-CN" altLang="en-US" sz="1600" dirty="0">
              <a:solidFill>
                <a:srgbClr val="007635"/>
              </a:solidFill>
              <a:latin typeface="微软雅黑" pitchFamily="34" charset="-122"/>
              <a:ea typeface="微软雅黑" pitchFamily="34" charset="-122"/>
            </a:endParaRPr>
          </a:p>
        </p:txBody>
      </p:sp>
    </p:spTree>
  </p:cSld>
  <p:clrMapOvr>
    <a:masterClrMapping/>
  </p:clrMapOvr>
  <p:transition>
    <p:zoom dir="in"/>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9222" name="日期占位符 3"/>
          <p:cNvSpPr txBox="1">
            <a:spLocks/>
          </p:cNvSpPr>
          <p:nvPr/>
        </p:nvSpPr>
        <p:spPr bwMode="auto">
          <a:xfrm>
            <a:off x="7459663" y="6429375"/>
            <a:ext cx="1541462" cy="344488"/>
          </a:xfrm>
          <a:prstGeom prst="rect">
            <a:avLst/>
          </a:prstGeom>
          <a:noFill/>
          <a:ln w="9525">
            <a:noFill/>
            <a:miter lim="800000"/>
            <a:headEnd/>
            <a:tailEnd/>
          </a:ln>
        </p:spPr>
        <p:txBody>
          <a:bodyPr/>
          <a:lstStyle/>
          <a:p>
            <a:r>
              <a:rPr lang="zh-CN" altLang="en-US" dirty="0"/>
              <a:t>第</a:t>
            </a:r>
            <a:r>
              <a:rPr lang="de-DE" dirty="0"/>
              <a:t> </a:t>
            </a:r>
            <a:fld id="{1AF8AADB-D610-451F-AEB0-718FDF46105A}" type="slidenum">
              <a:rPr lang="de-DE"/>
              <a:pPr/>
              <a:t>3</a:t>
            </a:fld>
            <a:r>
              <a:rPr lang="zh-CN" altLang="en-US" dirty="0"/>
              <a:t>页 </a:t>
            </a:r>
            <a:r>
              <a:rPr lang="zh-CN" altLang="en-US" dirty="0" smtClean="0"/>
              <a:t>共</a:t>
            </a:r>
            <a:r>
              <a:rPr lang="en-US" altLang="zh-CN" dirty="0" smtClean="0"/>
              <a:t>15</a:t>
            </a:r>
            <a:r>
              <a:rPr lang="zh-CN" altLang="en-US" dirty="0" smtClean="0"/>
              <a:t>页</a:t>
            </a:r>
            <a:endParaRPr lang="en-GB" dirty="0"/>
          </a:p>
        </p:txBody>
      </p:sp>
      <p:sp>
        <p:nvSpPr>
          <p:cNvPr id="32" name="标题 6"/>
          <p:cNvSpPr>
            <a:spLocks noGrp="1"/>
          </p:cNvSpPr>
          <p:nvPr>
            <p:ph type="title"/>
          </p:nvPr>
        </p:nvSpPr>
        <p:spPr>
          <a:xfrm>
            <a:off x="214313" y="571480"/>
            <a:ext cx="5500687" cy="720725"/>
          </a:xfrm>
        </p:spPr>
        <p:txBody>
          <a:bodyPr/>
          <a:lstStyle/>
          <a:p>
            <a:pPr lvl="0"/>
            <a:r>
              <a:rPr lang="zh-CN" altLang="en-US" sz="3200" dirty="0" smtClean="0"/>
              <a:t>蚌埠市网上招投标系统</a:t>
            </a:r>
            <a:endParaRPr lang="zh-CN" altLang="en-US" sz="3200" dirty="0"/>
          </a:p>
        </p:txBody>
      </p:sp>
      <p:sp>
        <p:nvSpPr>
          <p:cNvPr id="8" name="Rectangle 6"/>
          <p:cNvSpPr>
            <a:spLocks noChangeArrowheads="1"/>
          </p:cNvSpPr>
          <p:nvPr/>
        </p:nvSpPr>
        <p:spPr bwMode="auto">
          <a:xfrm>
            <a:off x="928662" y="-24"/>
            <a:ext cx="4214813" cy="369332"/>
          </a:xfrm>
          <a:prstGeom prst="rect">
            <a:avLst/>
          </a:prstGeom>
          <a:noFill/>
          <a:ln w="9525">
            <a:noFill/>
            <a:miter lim="800000"/>
            <a:headEnd/>
            <a:tailEnd/>
          </a:ln>
        </p:spPr>
        <p:txBody>
          <a:bodyPr wrap="square" anchor="ctr">
            <a:spAutoFit/>
          </a:bodyPr>
          <a:lstStyle/>
          <a:p>
            <a:pPr eaLnBrk="0" hangingPunct="0">
              <a:tabLst>
                <a:tab pos="2636838" algn="ctr"/>
                <a:tab pos="5273675" algn="r"/>
              </a:tabLst>
            </a:pPr>
            <a:r>
              <a:rPr lang="zh-CN" altLang="en-US" sz="1800" b="1" dirty="0" smtClean="0">
                <a:solidFill>
                  <a:srgbClr val="000000"/>
                </a:solidFill>
                <a:latin typeface="楷体" pitchFamily="49" charset="-122"/>
                <a:ea typeface="楷体" pitchFamily="49" charset="-122"/>
                <a:cs typeface="宋体" pitchFamily="2" charset="-122"/>
              </a:rPr>
              <a:t>江苏国泰新点软件有限公司</a:t>
            </a:r>
            <a:endParaRPr lang="zh-CN" altLang="en-US" sz="1800" dirty="0">
              <a:latin typeface="楷体" pitchFamily="49" charset="-122"/>
              <a:ea typeface="楷体" pitchFamily="49" charset="-122"/>
              <a:cs typeface="宋体" pitchFamily="2" charset="-122"/>
            </a:endParaRPr>
          </a:p>
        </p:txBody>
      </p:sp>
      <p:pic>
        <p:nvPicPr>
          <p:cNvPr id="9" name="Picture 1"/>
          <p:cNvPicPr>
            <a:picLocks noChangeAspect="1" noChangeArrowheads="1"/>
          </p:cNvPicPr>
          <p:nvPr/>
        </p:nvPicPr>
        <p:blipFill>
          <a:blip r:embed="rId3"/>
          <a:srcRect/>
          <a:stretch>
            <a:fillRect/>
          </a:stretch>
        </p:blipFill>
        <p:spPr bwMode="auto">
          <a:xfrm>
            <a:off x="-32" y="-24"/>
            <a:ext cx="978566" cy="428628"/>
          </a:xfrm>
          <a:prstGeom prst="rect">
            <a:avLst/>
          </a:prstGeom>
          <a:noFill/>
          <a:ln w="9525">
            <a:noFill/>
            <a:miter lim="800000"/>
            <a:headEnd/>
            <a:tailEnd/>
          </a:ln>
          <a:effectLst/>
        </p:spPr>
      </p:pic>
      <p:sp>
        <p:nvSpPr>
          <p:cNvPr id="16" name="圆角矩形 15"/>
          <p:cNvSpPr/>
          <p:nvPr/>
        </p:nvSpPr>
        <p:spPr>
          <a:xfrm>
            <a:off x="1047736" y="1571612"/>
            <a:ext cx="1524000" cy="381000"/>
          </a:xfrm>
          <a:prstGeom prst="roundRect">
            <a:avLst/>
          </a:prstGeom>
        </p:spPr>
        <p:style>
          <a:lnRef idx="1">
            <a:schemeClr val="accent5"/>
          </a:lnRef>
          <a:fillRef idx="3">
            <a:schemeClr val="accent5"/>
          </a:fillRef>
          <a:effectRef idx="2">
            <a:schemeClr val="accent5"/>
          </a:effectRef>
          <a:fontRef idx="minor">
            <a:schemeClr val="lt1"/>
          </a:fontRef>
        </p:style>
        <p:txBody>
          <a:bodyPr anchor="ctr"/>
          <a:lstStyle/>
          <a:p>
            <a:pPr algn="ctr">
              <a:defRPr/>
            </a:pPr>
            <a:r>
              <a:rPr lang="zh-CN" altLang="en-US" sz="2000" b="1" dirty="0" smtClean="0">
                <a:solidFill>
                  <a:schemeClr val="tx1">
                    <a:lumMod val="50000"/>
                  </a:schemeClr>
                </a:solidFill>
                <a:latin typeface="宋体" pitchFamily="2" charset="-122"/>
                <a:ea typeface="宋体" pitchFamily="2" charset="-122"/>
              </a:rPr>
              <a:t>项目负责人</a:t>
            </a:r>
            <a:endParaRPr lang="zh-CN" altLang="en-US" sz="2000" b="1" dirty="0">
              <a:solidFill>
                <a:schemeClr val="tx1">
                  <a:lumMod val="50000"/>
                </a:schemeClr>
              </a:solidFill>
              <a:latin typeface="宋体" pitchFamily="2" charset="-122"/>
              <a:ea typeface="宋体" pitchFamily="2" charset="-122"/>
            </a:endParaRPr>
          </a:p>
        </p:txBody>
      </p:sp>
      <p:cxnSp>
        <p:nvCxnSpPr>
          <p:cNvPr id="18" name="直接箭头连接符 17"/>
          <p:cNvCxnSpPr/>
          <p:nvPr/>
        </p:nvCxnSpPr>
        <p:spPr>
          <a:xfrm flipV="1">
            <a:off x="2571736" y="1763700"/>
            <a:ext cx="847724" cy="22226"/>
          </a:xfrm>
          <a:prstGeom prst="straightConnector1">
            <a:avLst/>
          </a:prstGeom>
          <a:ln w="34925">
            <a:tailEnd type="arrow"/>
          </a:ln>
        </p:spPr>
        <p:style>
          <a:lnRef idx="1">
            <a:schemeClr val="accent1"/>
          </a:lnRef>
          <a:fillRef idx="0">
            <a:schemeClr val="accent1"/>
          </a:fillRef>
          <a:effectRef idx="0">
            <a:schemeClr val="accent1"/>
          </a:effectRef>
          <a:fontRef idx="minor">
            <a:schemeClr val="tx1"/>
          </a:fontRef>
        </p:style>
      </p:cxnSp>
      <p:sp>
        <p:nvSpPr>
          <p:cNvPr id="19" name="圆角矩形 18"/>
          <p:cNvSpPr/>
          <p:nvPr/>
        </p:nvSpPr>
        <p:spPr>
          <a:xfrm>
            <a:off x="3428992" y="1500174"/>
            <a:ext cx="1447800" cy="609600"/>
          </a:xfrm>
          <a:prstGeom prst="roundRect">
            <a:avLst/>
          </a:prstGeom>
          <a:gradFill>
            <a:gsLst>
              <a:gs pos="0">
                <a:srgbClr val="03D4A8"/>
              </a:gs>
              <a:gs pos="25000">
                <a:srgbClr val="21D6E0"/>
              </a:gs>
              <a:gs pos="75000">
                <a:srgbClr val="0087E6"/>
              </a:gs>
              <a:gs pos="100000">
                <a:srgbClr val="005CBF"/>
              </a:gs>
            </a:gsLst>
            <a:lin ang="5400000" scaled="0"/>
          </a:gradFill>
        </p:spPr>
        <p:style>
          <a:lnRef idx="1">
            <a:schemeClr val="accent5"/>
          </a:lnRef>
          <a:fillRef idx="1002">
            <a:schemeClr val="dk2"/>
          </a:fillRef>
          <a:effectRef idx="2">
            <a:schemeClr val="accent5"/>
          </a:effectRef>
          <a:fontRef idx="minor">
            <a:schemeClr val="lt1"/>
          </a:fontRef>
        </p:style>
        <p:txBody>
          <a:bodyPr anchor="ctr"/>
          <a:lstStyle/>
          <a:p>
            <a:pPr algn="ctr">
              <a:defRPr/>
            </a:pPr>
            <a:r>
              <a:rPr lang="zh-CN" altLang="en-US" sz="1800" b="1" dirty="0" smtClean="0">
                <a:solidFill>
                  <a:schemeClr val="tx1">
                    <a:lumMod val="50000"/>
                  </a:schemeClr>
                </a:solidFill>
                <a:latin typeface="宋体" pitchFamily="2" charset="-122"/>
                <a:ea typeface="宋体" pitchFamily="2" charset="-122"/>
              </a:rPr>
              <a:t>制作招标文件</a:t>
            </a:r>
            <a:endParaRPr lang="zh-CN" altLang="en-US" sz="1800" b="1" dirty="0">
              <a:solidFill>
                <a:schemeClr val="tx1">
                  <a:lumMod val="50000"/>
                </a:schemeClr>
              </a:solidFill>
              <a:latin typeface="宋体" pitchFamily="2" charset="-122"/>
              <a:ea typeface="宋体" pitchFamily="2" charset="-122"/>
            </a:endParaRPr>
          </a:p>
        </p:txBody>
      </p:sp>
      <p:cxnSp>
        <p:nvCxnSpPr>
          <p:cNvPr id="20" name="直接箭头连接符 19"/>
          <p:cNvCxnSpPr/>
          <p:nvPr/>
        </p:nvCxnSpPr>
        <p:spPr>
          <a:xfrm rot="5400000">
            <a:off x="1198538" y="2658268"/>
            <a:ext cx="316712" cy="793"/>
          </a:xfrm>
          <a:prstGeom prst="straightConnector1">
            <a:avLst/>
          </a:prstGeom>
          <a:ln w="34925">
            <a:tailEnd type="arrow"/>
          </a:ln>
        </p:spPr>
        <p:style>
          <a:lnRef idx="1">
            <a:schemeClr val="accent1"/>
          </a:lnRef>
          <a:fillRef idx="0">
            <a:schemeClr val="accent1"/>
          </a:fillRef>
          <a:effectRef idx="0">
            <a:schemeClr val="accent1"/>
          </a:effectRef>
          <a:fontRef idx="minor">
            <a:schemeClr val="tx1"/>
          </a:fontRef>
        </p:style>
      </p:cxnSp>
      <p:sp>
        <p:nvSpPr>
          <p:cNvPr id="21" name="椭圆 20"/>
          <p:cNvSpPr/>
          <p:nvPr/>
        </p:nvSpPr>
        <p:spPr>
          <a:xfrm>
            <a:off x="609600" y="2714620"/>
            <a:ext cx="5257800" cy="914400"/>
          </a:xfrm>
          <a:prstGeom prst="ellipse">
            <a:avLst/>
          </a:prstGeom>
          <a:solidFill>
            <a:srgbClr val="92D050"/>
          </a:solidFill>
          <a:ln>
            <a:solidFill>
              <a:srgbClr val="00B050">
                <a:alpha val="49000"/>
              </a:srgb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2400" b="1" dirty="0" smtClean="0">
                <a:solidFill>
                  <a:srgbClr val="C00000"/>
                </a:solidFill>
                <a:latin typeface="宋体" pitchFamily="2" charset="-122"/>
                <a:ea typeface="宋体" pitchFamily="2" charset="-122"/>
              </a:rPr>
              <a:t>蚌埠市网上</a:t>
            </a:r>
            <a:r>
              <a:rPr lang="zh-CN" altLang="en-US" sz="2400" b="1" dirty="0">
                <a:solidFill>
                  <a:srgbClr val="C00000"/>
                </a:solidFill>
                <a:latin typeface="宋体" pitchFamily="2" charset="-122"/>
                <a:ea typeface="宋体" pitchFamily="2" charset="-122"/>
              </a:rPr>
              <a:t>招投标系统</a:t>
            </a:r>
          </a:p>
        </p:txBody>
      </p:sp>
      <p:sp>
        <p:nvSpPr>
          <p:cNvPr id="25" name="TextBox 24"/>
          <p:cNvSpPr txBox="1">
            <a:spLocks noChangeArrowheads="1"/>
          </p:cNvSpPr>
          <p:nvPr/>
        </p:nvSpPr>
        <p:spPr bwMode="auto">
          <a:xfrm>
            <a:off x="5857884" y="1476073"/>
            <a:ext cx="1214446" cy="584775"/>
          </a:xfrm>
          <a:prstGeom prst="rect">
            <a:avLst/>
          </a:prstGeom>
          <a:ln>
            <a:solidFill>
              <a:schemeClr val="accent1">
                <a:lumMod val="75000"/>
              </a:schemeClr>
            </a:solidFill>
            <a:headEnd/>
            <a:tailEnd/>
          </a:ln>
        </p:spPr>
        <p:style>
          <a:lnRef idx="1">
            <a:schemeClr val="accent4"/>
          </a:lnRef>
          <a:fillRef idx="2">
            <a:schemeClr val="accent4"/>
          </a:fillRef>
          <a:effectRef idx="1">
            <a:schemeClr val="accent4"/>
          </a:effectRef>
          <a:fontRef idx="minor">
            <a:schemeClr val="dk1"/>
          </a:fontRef>
        </p:style>
        <p:txBody>
          <a:bodyPr wrap="square">
            <a:spAutoFit/>
          </a:bodyPr>
          <a:lstStyle/>
          <a:p>
            <a:pPr algn="ctr"/>
            <a:r>
              <a:rPr lang="zh-CN" altLang="en-US" sz="1600" b="1" dirty="0" smtClean="0">
                <a:solidFill>
                  <a:srgbClr val="FF0000"/>
                </a:solidFill>
                <a:latin typeface="+mn-ea"/>
              </a:rPr>
              <a:t>电子签章（</a:t>
            </a:r>
            <a:r>
              <a:rPr lang="en-US" altLang="zh-CN" sz="1600" b="1" dirty="0" smtClean="0">
                <a:solidFill>
                  <a:srgbClr val="FF0000"/>
                </a:solidFill>
                <a:latin typeface="+mn-ea"/>
              </a:rPr>
              <a:t>CA</a:t>
            </a:r>
            <a:r>
              <a:rPr lang="zh-CN" altLang="en-US" sz="1600" b="1" dirty="0" smtClean="0">
                <a:solidFill>
                  <a:srgbClr val="FF0000"/>
                </a:solidFill>
                <a:latin typeface="+mn-ea"/>
              </a:rPr>
              <a:t>认证）</a:t>
            </a:r>
            <a:endParaRPr lang="zh-CN" altLang="en-US" sz="1600" b="1" dirty="0">
              <a:solidFill>
                <a:srgbClr val="FF0000"/>
              </a:solidFill>
              <a:latin typeface="+mn-ea"/>
            </a:endParaRPr>
          </a:p>
        </p:txBody>
      </p:sp>
      <p:sp>
        <p:nvSpPr>
          <p:cNvPr id="26" name="圆角矩形 25"/>
          <p:cNvSpPr/>
          <p:nvPr/>
        </p:nvSpPr>
        <p:spPr>
          <a:xfrm>
            <a:off x="642910" y="4500570"/>
            <a:ext cx="1524000" cy="457200"/>
          </a:xfrm>
          <a:prstGeom prst="roundRect">
            <a:avLst/>
          </a:prstGeom>
          <a:gradFill>
            <a:gsLst>
              <a:gs pos="0">
                <a:srgbClr val="FBEAC7"/>
              </a:gs>
              <a:gs pos="17999">
                <a:srgbClr val="FEE7F2"/>
              </a:gs>
              <a:gs pos="36000">
                <a:srgbClr val="FAC77D"/>
              </a:gs>
              <a:gs pos="61000">
                <a:srgbClr val="FBA97D"/>
              </a:gs>
              <a:gs pos="82001">
                <a:srgbClr val="FBD49C"/>
              </a:gs>
              <a:gs pos="100000">
                <a:srgbClr val="FEE7F2"/>
              </a:gs>
            </a:gsLst>
            <a:lin ang="16200000" scaled="0"/>
          </a:gradFill>
        </p:spPr>
        <p:style>
          <a:lnRef idx="1">
            <a:schemeClr val="accent5"/>
          </a:lnRef>
          <a:fillRef idx="3">
            <a:schemeClr val="accent5"/>
          </a:fillRef>
          <a:effectRef idx="2">
            <a:schemeClr val="accent5"/>
          </a:effectRef>
          <a:fontRef idx="minor">
            <a:schemeClr val="lt1"/>
          </a:fontRef>
        </p:style>
        <p:txBody>
          <a:bodyPr anchor="ctr"/>
          <a:lstStyle/>
          <a:p>
            <a:pPr algn="ctr">
              <a:defRPr/>
            </a:pPr>
            <a:r>
              <a:rPr lang="zh-CN" altLang="en-US" sz="2000" b="1" dirty="0">
                <a:solidFill>
                  <a:schemeClr val="tx1">
                    <a:lumMod val="50000"/>
                  </a:schemeClr>
                </a:solidFill>
                <a:latin typeface="宋体" pitchFamily="2" charset="-122"/>
                <a:ea typeface="宋体" pitchFamily="2" charset="-122"/>
              </a:rPr>
              <a:t>投标单位</a:t>
            </a:r>
          </a:p>
        </p:txBody>
      </p:sp>
      <p:cxnSp>
        <p:nvCxnSpPr>
          <p:cNvPr id="27" name="直接箭头连接符 26"/>
          <p:cNvCxnSpPr/>
          <p:nvPr/>
        </p:nvCxnSpPr>
        <p:spPr>
          <a:xfrm rot="16200000" flipH="1">
            <a:off x="752460" y="3962392"/>
            <a:ext cx="928694" cy="4786"/>
          </a:xfrm>
          <a:prstGeom prst="straightConnector1">
            <a:avLst/>
          </a:prstGeom>
          <a:ln w="34925">
            <a:tailEnd type="arrow"/>
          </a:ln>
        </p:spPr>
        <p:style>
          <a:lnRef idx="1">
            <a:schemeClr val="accent1"/>
          </a:lnRef>
          <a:fillRef idx="0">
            <a:schemeClr val="accent1"/>
          </a:fillRef>
          <a:effectRef idx="0">
            <a:schemeClr val="accent1"/>
          </a:effectRef>
          <a:fontRef idx="minor">
            <a:schemeClr val="tx1"/>
          </a:fontRef>
        </p:style>
      </p:cxnSp>
      <p:cxnSp>
        <p:nvCxnSpPr>
          <p:cNvPr id="28" name="直接箭头连接符 27"/>
          <p:cNvCxnSpPr/>
          <p:nvPr/>
        </p:nvCxnSpPr>
        <p:spPr>
          <a:xfrm rot="5400000" flipH="1" flipV="1">
            <a:off x="1133440" y="3990968"/>
            <a:ext cx="852494" cy="23834"/>
          </a:xfrm>
          <a:prstGeom prst="straightConnector1">
            <a:avLst/>
          </a:prstGeom>
          <a:ln w="34925">
            <a:tailEnd type="arrow"/>
          </a:ln>
        </p:spPr>
        <p:style>
          <a:lnRef idx="1">
            <a:schemeClr val="accent1"/>
          </a:lnRef>
          <a:fillRef idx="0">
            <a:schemeClr val="accent1"/>
          </a:fillRef>
          <a:effectRef idx="0">
            <a:schemeClr val="accent1"/>
          </a:effectRef>
          <a:fontRef idx="minor">
            <a:schemeClr val="tx1"/>
          </a:fontRef>
        </p:style>
      </p:cxnSp>
      <p:sp>
        <p:nvSpPr>
          <p:cNvPr id="29" name="TextBox 28"/>
          <p:cNvSpPr txBox="1">
            <a:spLocks noChangeArrowheads="1"/>
          </p:cNvSpPr>
          <p:nvPr/>
        </p:nvSpPr>
        <p:spPr bwMode="auto">
          <a:xfrm>
            <a:off x="203176" y="3571876"/>
            <a:ext cx="1011238" cy="584200"/>
          </a:xfrm>
          <a:prstGeom prst="rect">
            <a:avLst/>
          </a:prstGeom>
          <a:noFill/>
          <a:ln w="9525">
            <a:noFill/>
            <a:miter lim="800000"/>
            <a:headEnd/>
            <a:tailEnd/>
          </a:ln>
        </p:spPr>
        <p:txBody>
          <a:bodyPr>
            <a:spAutoFit/>
          </a:bodyPr>
          <a:lstStyle/>
          <a:p>
            <a:pPr algn="ctr"/>
            <a:r>
              <a:rPr lang="zh-CN" altLang="en-US" sz="1600" dirty="0"/>
              <a:t>下载</a:t>
            </a:r>
            <a:endParaRPr lang="en-US" altLang="zh-CN" sz="1600" dirty="0"/>
          </a:p>
          <a:p>
            <a:pPr algn="ctr"/>
            <a:r>
              <a:rPr lang="zh-CN" altLang="en-US" sz="1600" dirty="0" smtClean="0"/>
              <a:t>招标文件</a:t>
            </a:r>
            <a:endParaRPr lang="zh-CN" altLang="en-US" sz="1600" dirty="0"/>
          </a:p>
        </p:txBody>
      </p:sp>
      <p:sp>
        <p:nvSpPr>
          <p:cNvPr id="30" name="TextBox 29"/>
          <p:cNvSpPr txBox="1">
            <a:spLocks noChangeArrowheads="1"/>
          </p:cNvSpPr>
          <p:nvPr/>
        </p:nvSpPr>
        <p:spPr bwMode="auto">
          <a:xfrm>
            <a:off x="1524000" y="3810000"/>
            <a:ext cx="1415772" cy="338554"/>
          </a:xfrm>
          <a:prstGeom prst="rect">
            <a:avLst/>
          </a:prstGeom>
          <a:noFill/>
          <a:ln w="9525">
            <a:noFill/>
            <a:miter lim="800000"/>
            <a:headEnd/>
            <a:tailEnd/>
          </a:ln>
        </p:spPr>
        <p:txBody>
          <a:bodyPr wrap="none">
            <a:spAutoFit/>
          </a:bodyPr>
          <a:lstStyle/>
          <a:p>
            <a:pPr algn="ctr"/>
            <a:r>
              <a:rPr lang="zh-CN" altLang="en-US" sz="1600" dirty="0" smtClean="0"/>
              <a:t>上传投标</a:t>
            </a:r>
            <a:r>
              <a:rPr lang="zh-CN" altLang="en-US" sz="1600" dirty="0"/>
              <a:t>文件</a:t>
            </a:r>
          </a:p>
        </p:txBody>
      </p:sp>
      <p:cxnSp>
        <p:nvCxnSpPr>
          <p:cNvPr id="31" name="直接箭头连接符 30"/>
          <p:cNvCxnSpPr/>
          <p:nvPr/>
        </p:nvCxnSpPr>
        <p:spPr>
          <a:xfrm rot="10800000">
            <a:off x="5867400" y="3211388"/>
            <a:ext cx="989013" cy="1588"/>
          </a:xfrm>
          <a:prstGeom prst="straightConnector1">
            <a:avLst/>
          </a:prstGeom>
          <a:ln w="34925">
            <a:tailEnd type="arrow"/>
          </a:ln>
        </p:spPr>
        <p:style>
          <a:lnRef idx="1">
            <a:schemeClr val="accent1"/>
          </a:lnRef>
          <a:fillRef idx="0">
            <a:schemeClr val="accent1"/>
          </a:fillRef>
          <a:effectRef idx="0">
            <a:schemeClr val="accent1"/>
          </a:effectRef>
          <a:fontRef idx="minor">
            <a:schemeClr val="tx1"/>
          </a:fontRef>
        </p:style>
      </p:cxnSp>
      <p:sp>
        <p:nvSpPr>
          <p:cNvPr id="33" name="圆角矩形 32"/>
          <p:cNvSpPr/>
          <p:nvPr/>
        </p:nvSpPr>
        <p:spPr>
          <a:xfrm>
            <a:off x="6858000" y="2819400"/>
            <a:ext cx="1928842" cy="823914"/>
          </a:xfrm>
          <a:prstGeom prst="roundRect">
            <a:avLst/>
          </a:prstGeom>
        </p:spPr>
        <p:style>
          <a:lnRef idx="1">
            <a:schemeClr val="accent2"/>
          </a:lnRef>
          <a:fillRef idx="3">
            <a:schemeClr val="accent2"/>
          </a:fillRef>
          <a:effectRef idx="2">
            <a:schemeClr val="accent2"/>
          </a:effectRef>
          <a:fontRef idx="minor">
            <a:schemeClr val="lt1"/>
          </a:fontRef>
        </p:style>
        <p:txBody>
          <a:bodyPr anchor="ctr"/>
          <a:lstStyle/>
          <a:p>
            <a:pPr algn="ctr">
              <a:defRPr/>
            </a:pPr>
            <a:r>
              <a:rPr lang="zh-CN" altLang="en-US" sz="2000" b="1" dirty="0">
                <a:solidFill>
                  <a:schemeClr val="tx1">
                    <a:lumMod val="50000"/>
                  </a:schemeClr>
                </a:solidFill>
                <a:latin typeface="宋体" pitchFamily="2" charset="-122"/>
                <a:ea typeface="宋体" pitchFamily="2" charset="-122"/>
              </a:rPr>
              <a:t>评标专家</a:t>
            </a:r>
            <a:endParaRPr lang="en-US" altLang="zh-CN" sz="2000" b="1" dirty="0">
              <a:solidFill>
                <a:schemeClr val="tx1">
                  <a:lumMod val="50000"/>
                </a:schemeClr>
              </a:solidFill>
              <a:latin typeface="宋体" pitchFamily="2" charset="-122"/>
              <a:ea typeface="宋体" pitchFamily="2" charset="-122"/>
            </a:endParaRPr>
          </a:p>
          <a:p>
            <a:pPr algn="ctr">
              <a:defRPr/>
            </a:pPr>
            <a:r>
              <a:rPr lang="zh-CN" altLang="en-US" sz="2000" b="1" dirty="0">
                <a:solidFill>
                  <a:schemeClr val="tx1">
                    <a:lumMod val="50000"/>
                  </a:schemeClr>
                </a:solidFill>
                <a:latin typeface="宋体" pitchFamily="2" charset="-122"/>
                <a:ea typeface="宋体" pitchFamily="2" charset="-122"/>
              </a:rPr>
              <a:t>本地</a:t>
            </a:r>
            <a:r>
              <a:rPr lang="en-US" altLang="zh-CN" sz="2000" b="1" dirty="0">
                <a:solidFill>
                  <a:schemeClr val="tx1">
                    <a:lumMod val="50000"/>
                  </a:schemeClr>
                </a:solidFill>
                <a:latin typeface="宋体" pitchFamily="2" charset="-122"/>
                <a:ea typeface="宋体" pitchFamily="2" charset="-122"/>
              </a:rPr>
              <a:t>\</a:t>
            </a:r>
            <a:r>
              <a:rPr lang="zh-CN" altLang="en-US" sz="2000" b="1" dirty="0">
                <a:solidFill>
                  <a:schemeClr val="tx1">
                    <a:lumMod val="50000"/>
                  </a:schemeClr>
                </a:solidFill>
                <a:latin typeface="宋体" pitchFamily="2" charset="-122"/>
                <a:ea typeface="宋体" pitchFamily="2" charset="-122"/>
              </a:rPr>
              <a:t>远程评标</a:t>
            </a:r>
          </a:p>
        </p:txBody>
      </p:sp>
      <p:sp>
        <p:nvSpPr>
          <p:cNvPr id="35" name="圆角矩形 34"/>
          <p:cNvSpPr/>
          <p:nvPr/>
        </p:nvSpPr>
        <p:spPr>
          <a:xfrm>
            <a:off x="276212" y="5686444"/>
            <a:ext cx="2438400" cy="457200"/>
          </a:xfrm>
          <a:prstGeom prst="roundRect">
            <a:avLst/>
          </a:prstGeom>
          <a:gradFill>
            <a:gsLst>
              <a:gs pos="0">
                <a:srgbClr val="E6DCAC"/>
              </a:gs>
              <a:gs pos="12000">
                <a:srgbClr val="E6D78A"/>
              </a:gs>
              <a:gs pos="30000">
                <a:srgbClr val="C7AC4C"/>
              </a:gs>
              <a:gs pos="45000">
                <a:srgbClr val="E6D78A"/>
              </a:gs>
              <a:gs pos="77000">
                <a:srgbClr val="C7AC4C"/>
              </a:gs>
              <a:gs pos="100000">
                <a:srgbClr val="E6DCAC"/>
              </a:gs>
            </a:gsLst>
            <a:lin ang="5400000" scaled="0"/>
          </a:gradFill>
        </p:spPr>
        <p:style>
          <a:lnRef idx="1">
            <a:schemeClr val="accent5"/>
          </a:lnRef>
          <a:fillRef idx="1003">
            <a:schemeClr val="lt1"/>
          </a:fillRef>
          <a:effectRef idx="2">
            <a:schemeClr val="accent5"/>
          </a:effectRef>
          <a:fontRef idx="minor">
            <a:schemeClr val="lt1"/>
          </a:fontRef>
        </p:style>
        <p:txBody>
          <a:bodyPr anchor="ctr"/>
          <a:lstStyle/>
          <a:p>
            <a:pPr algn="ctr">
              <a:defRPr/>
            </a:pPr>
            <a:r>
              <a:rPr lang="zh-CN" altLang="en-US" sz="2000" b="1" dirty="0">
                <a:solidFill>
                  <a:schemeClr val="tx1">
                    <a:lumMod val="50000"/>
                  </a:schemeClr>
                </a:solidFill>
                <a:latin typeface="宋体" pitchFamily="2" charset="-122"/>
                <a:ea typeface="宋体" pitchFamily="2" charset="-122"/>
              </a:rPr>
              <a:t>投标文件制作工具</a:t>
            </a:r>
          </a:p>
        </p:txBody>
      </p:sp>
      <p:cxnSp>
        <p:nvCxnSpPr>
          <p:cNvPr id="36" name="直接箭头连接符 35"/>
          <p:cNvCxnSpPr/>
          <p:nvPr/>
        </p:nvCxnSpPr>
        <p:spPr>
          <a:xfrm rot="5400000">
            <a:off x="1127896" y="5371318"/>
            <a:ext cx="600076" cy="1588"/>
          </a:xfrm>
          <a:prstGeom prst="straightConnector1">
            <a:avLst/>
          </a:prstGeom>
          <a:ln w="34925">
            <a:tailEnd type="arrow"/>
          </a:ln>
        </p:spPr>
        <p:style>
          <a:lnRef idx="1">
            <a:schemeClr val="accent1"/>
          </a:lnRef>
          <a:fillRef idx="0">
            <a:schemeClr val="accent1"/>
          </a:fillRef>
          <a:effectRef idx="0">
            <a:schemeClr val="accent1"/>
          </a:effectRef>
          <a:fontRef idx="minor">
            <a:schemeClr val="tx1"/>
          </a:fontRef>
        </p:style>
      </p:cxnSp>
      <p:cxnSp>
        <p:nvCxnSpPr>
          <p:cNvPr id="40" name="直接箭头连接符 39"/>
          <p:cNvCxnSpPr/>
          <p:nvPr/>
        </p:nvCxnSpPr>
        <p:spPr>
          <a:xfrm>
            <a:off x="2786050" y="5999180"/>
            <a:ext cx="990600" cy="1588"/>
          </a:xfrm>
          <a:prstGeom prst="straightConnector1">
            <a:avLst/>
          </a:prstGeom>
          <a:ln w="34925">
            <a:tailEnd type="arrow"/>
          </a:ln>
        </p:spPr>
        <p:style>
          <a:lnRef idx="1">
            <a:schemeClr val="accent1"/>
          </a:lnRef>
          <a:fillRef idx="0">
            <a:schemeClr val="accent1"/>
          </a:fillRef>
          <a:effectRef idx="0">
            <a:schemeClr val="accent1"/>
          </a:effectRef>
          <a:fontRef idx="minor">
            <a:schemeClr val="tx1"/>
          </a:fontRef>
        </p:style>
      </p:cxnSp>
      <p:sp>
        <p:nvSpPr>
          <p:cNvPr id="41" name="圆角矩形 40"/>
          <p:cNvSpPr/>
          <p:nvPr/>
        </p:nvSpPr>
        <p:spPr>
          <a:xfrm>
            <a:off x="3786182" y="5681682"/>
            <a:ext cx="1371600" cy="533400"/>
          </a:xfrm>
          <a:prstGeom prst="roundRect">
            <a:avLst/>
          </a:prstGeom>
          <a:solidFill>
            <a:srgbClr val="FFC000"/>
          </a:solidFill>
        </p:spPr>
        <p:style>
          <a:lnRef idx="1">
            <a:schemeClr val="accent5"/>
          </a:lnRef>
          <a:fillRef idx="1003">
            <a:schemeClr val="lt1"/>
          </a:fillRef>
          <a:effectRef idx="2">
            <a:schemeClr val="accent5"/>
          </a:effectRef>
          <a:fontRef idx="minor">
            <a:schemeClr val="lt1"/>
          </a:fontRef>
        </p:style>
        <p:txBody>
          <a:bodyPr anchor="ctr"/>
          <a:lstStyle/>
          <a:p>
            <a:pPr algn="ctr">
              <a:defRPr/>
            </a:pPr>
            <a:r>
              <a:rPr lang="zh-CN" altLang="en-US" sz="2000" b="1" dirty="0">
                <a:solidFill>
                  <a:schemeClr val="tx1">
                    <a:lumMod val="50000"/>
                  </a:schemeClr>
                </a:solidFill>
                <a:latin typeface="宋体" pitchFamily="2" charset="-122"/>
                <a:ea typeface="宋体" pitchFamily="2" charset="-122"/>
              </a:rPr>
              <a:t>投标文件</a:t>
            </a:r>
          </a:p>
        </p:txBody>
      </p:sp>
      <p:sp>
        <p:nvSpPr>
          <p:cNvPr id="42" name="TextBox 41"/>
          <p:cNvSpPr txBox="1">
            <a:spLocks noChangeArrowheads="1"/>
          </p:cNvSpPr>
          <p:nvPr/>
        </p:nvSpPr>
        <p:spPr bwMode="auto">
          <a:xfrm>
            <a:off x="2857488" y="5618180"/>
            <a:ext cx="893763" cy="338138"/>
          </a:xfrm>
          <a:prstGeom prst="rect">
            <a:avLst/>
          </a:prstGeom>
          <a:noFill/>
          <a:ln w="9525">
            <a:noFill/>
            <a:miter lim="800000"/>
            <a:headEnd/>
            <a:tailEnd/>
          </a:ln>
        </p:spPr>
        <p:txBody>
          <a:bodyPr wrap="none">
            <a:spAutoFit/>
          </a:bodyPr>
          <a:lstStyle/>
          <a:p>
            <a:r>
              <a:rPr lang="en-US" altLang="zh-CN" sz="1600" b="1" dirty="0">
                <a:solidFill>
                  <a:srgbClr val="FF0000"/>
                </a:solidFill>
              </a:rPr>
              <a:t>CA</a:t>
            </a:r>
            <a:r>
              <a:rPr lang="zh-CN" altLang="en-US" sz="1600" b="1" dirty="0">
                <a:solidFill>
                  <a:srgbClr val="FF0000"/>
                </a:solidFill>
              </a:rPr>
              <a:t>加密</a:t>
            </a:r>
          </a:p>
        </p:txBody>
      </p:sp>
      <p:cxnSp>
        <p:nvCxnSpPr>
          <p:cNvPr id="44" name="直接连接符 43"/>
          <p:cNvCxnSpPr/>
          <p:nvPr/>
        </p:nvCxnSpPr>
        <p:spPr>
          <a:xfrm rot="10800000">
            <a:off x="5143505" y="5999180"/>
            <a:ext cx="642941" cy="1589"/>
          </a:xfrm>
          <a:prstGeom prst="line">
            <a:avLst/>
          </a:prstGeom>
          <a:ln w="34925"/>
        </p:spPr>
        <p:style>
          <a:lnRef idx="1">
            <a:schemeClr val="accent1"/>
          </a:lnRef>
          <a:fillRef idx="0">
            <a:schemeClr val="accent1"/>
          </a:fillRef>
          <a:effectRef idx="0">
            <a:schemeClr val="accent1"/>
          </a:effectRef>
          <a:fontRef idx="minor">
            <a:schemeClr val="tx1"/>
          </a:fontRef>
        </p:style>
      </p:cxnSp>
      <p:cxnSp>
        <p:nvCxnSpPr>
          <p:cNvPr id="45" name="直接连接符 44"/>
          <p:cNvCxnSpPr/>
          <p:nvPr/>
        </p:nvCxnSpPr>
        <p:spPr>
          <a:xfrm rot="5400000">
            <a:off x="5179223" y="5393545"/>
            <a:ext cx="1214446" cy="1588"/>
          </a:xfrm>
          <a:prstGeom prst="line">
            <a:avLst/>
          </a:prstGeom>
          <a:ln w="34925"/>
        </p:spPr>
        <p:style>
          <a:lnRef idx="1">
            <a:schemeClr val="accent1"/>
          </a:lnRef>
          <a:fillRef idx="0">
            <a:schemeClr val="accent1"/>
          </a:fillRef>
          <a:effectRef idx="0">
            <a:schemeClr val="accent1"/>
          </a:effectRef>
          <a:fontRef idx="minor">
            <a:schemeClr val="tx1"/>
          </a:fontRef>
        </p:style>
      </p:cxnSp>
      <p:cxnSp>
        <p:nvCxnSpPr>
          <p:cNvPr id="46" name="直接箭头连接符 45"/>
          <p:cNvCxnSpPr/>
          <p:nvPr/>
        </p:nvCxnSpPr>
        <p:spPr>
          <a:xfrm rot="10800000" flipV="1">
            <a:off x="2166910" y="4772035"/>
            <a:ext cx="3619536" cy="14286"/>
          </a:xfrm>
          <a:prstGeom prst="straightConnector1">
            <a:avLst/>
          </a:prstGeom>
          <a:ln w="34925">
            <a:tailEnd type="arrow"/>
          </a:ln>
        </p:spPr>
        <p:style>
          <a:lnRef idx="1">
            <a:schemeClr val="accent1"/>
          </a:lnRef>
          <a:fillRef idx="0">
            <a:schemeClr val="accent1"/>
          </a:fillRef>
          <a:effectRef idx="0">
            <a:schemeClr val="accent1"/>
          </a:effectRef>
          <a:fontRef idx="minor">
            <a:schemeClr val="tx1"/>
          </a:fontRef>
        </p:style>
      </p:cxnSp>
      <p:sp>
        <p:nvSpPr>
          <p:cNvPr id="48" name="圆角矩形 47"/>
          <p:cNvSpPr/>
          <p:nvPr/>
        </p:nvSpPr>
        <p:spPr>
          <a:xfrm>
            <a:off x="6929454" y="4171960"/>
            <a:ext cx="1447800" cy="685800"/>
          </a:xfrm>
          <a:prstGeom prst="roundRect">
            <a:avLst/>
          </a:prstGeom>
          <a:solidFill>
            <a:srgbClr val="00B0F0"/>
          </a:solidFill>
        </p:spPr>
        <p:style>
          <a:lnRef idx="1">
            <a:schemeClr val="accent5"/>
          </a:lnRef>
          <a:fillRef idx="1003">
            <a:schemeClr val="lt1"/>
          </a:fillRef>
          <a:effectRef idx="2">
            <a:schemeClr val="accent5"/>
          </a:effectRef>
          <a:fontRef idx="minor">
            <a:schemeClr val="lt1"/>
          </a:fontRef>
        </p:style>
        <p:txBody>
          <a:bodyPr anchor="ctr"/>
          <a:lstStyle/>
          <a:p>
            <a:pPr algn="ctr">
              <a:defRPr/>
            </a:pPr>
            <a:r>
              <a:rPr lang="zh-CN" altLang="en-US" sz="2000" b="1" dirty="0">
                <a:solidFill>
                  <a:schemeClr val="tx1">
                    <a:lumMod val="50000"/>
                  </a:schemeClr>
                </a:solidFill>
                <a:latin typeface="宋体" pitchFamily="2" charset="-122"/>
                <a:ea typeface="宋体" pitchFamily="2" charset="-122"/>
              </a:rPr>
              <a:t>招投标</a:t>
            </a:r>
            <a:endParaRPr lang="en-US" altLang="zh-CN" sz="2000" b="1" dirty="0">
              <a:solidFill>
                <a:schemeClr val="tx1">
                  <a:lumMod val="50000"/>
                </a:schemeClr>
              </a:solidFill>
              <a:latin typeface="宋体" pitchFamily="2" charset="-122"/>
              <a:ea typeface="宋体" pitchFamily="2" charset="-122"/>
            </a:endParaRPr>
          </a:p>
          <a:p>
            <a:pPr algn="ctr">
              <a:defRPr/>
            </a:pPr>
            <a:r>
              <a:rPr lang="zh-CN" altLang="en-US" sz="2000" b="1" dirty="0">
                <a:solidFill>
                  <a:schemeClr val="tx1">
                    <a:lumMod val="50000"/>
                  </a:schemeClr>
                </a:solidFill>
                <a:latin typeface="宋体" pitchFamily="2" charset="-122"/>
                <a:ea typeface="宋体" pitchFamily="2" charset="-122"/>
              </a:rPr>
              <a:t>监管人员</a:t>
            </a:r>
          </a:p>
        </p:txBody>
      </p:sp>
      <p:cxnSp>
        <p:nvCxnSpPr>
          <p:cNvPr id="49" name="直接连接符 48"/>
          <p:cNvCxnSpPr/>
          <p:nvPr/>
        </p:nvCxnSpPr>
        <p:spPr>
          <a:xfrm>
            <a:off x="5000628" y="4427544"/>
            <a:ext cx="1933572" cy="1588"/>
          </a:xfrm>
          <a:prstGeom prst="line">
            <a:avLst/>
          </a:prstGeom>
          <a:ln w="34925"/>
        </p:spPr>
        <p:style>
          <a:lnRef idx="1">
            <a:schemeClr val="accent1"/>
          </a:lnRef>
          <a:fillRef idx="0">
            <a:schemeClr val="accent1"/>
          </a:fillRef>
          <a:effectRef idx="0">
            <a:schemeClr val="accent1"/>
          </a:effectRef>
          <a:fontRef idx="minor">
            <a:schemeClr val="tx1"/>
          </a:fontRef>
        </p:style>
      </p:cxnSp>
      <p:cxnSp>
        <p:nvCxnSpPr>
          <p:cNvPr id="50" name="直接箭头连接符 49"/>
          <p:cNvCxnSpPr/>
          <p:nvPr/>
        </p:nvCxnSpPr>
        <p:spPr>
          <a:xfrm rot="16200000" flipV="1">
            <a:off x="4572003" y="4000504"/>
            <a:ext cx="857257" cy="1"/>
          </a:xfrm>
          <a:prstGeom prst="straightConnector1">
            <a:avLst/>
          </a:prstGeom>
          <a:ln w="34925">
            <a:tailEnd type="arrow"/>
          </a:ln>
        </p:spPr>
        <p:style>
          <a:lnRef idx="1">
            <a:schemeClr val="accent1"/>
          </a:lnRef>
          <a:fillRef idx="0">
            <a:schemeClr val="accent1"/>
          </a:fillRef>
          <a:effectRef idx="0">
            <a:schemeClr val="accent1"/>
          </a:effectRef>
          <a:fontRef idx="minor">
            <a:schemeClr val="tx1"/>
          </a:fontRef>
        </p:style>
      </p:cxnSp>
      <p:sp>
        <p:nvSpPr>
          <p:cNvPr id="51" name="TextBox 50"/>
          <p:cNvSpPr txBox="1">
            <a:spLocks noChangeArrowheads="1"/>
          </p:cNvSpPr>
          <p:nvPr/>
        </p:nvSpPr>
        <p:spPr bwMode="auto">
          <a:xfrm>
            <a:off x="5000628" y="3773494"/>
            <a:ext cx="1620838" cy="584200"/>
          </a:xfrm>
          <a:prstGeom prst="rect">
            <a:avLst/>
          </a:prstGeom>
          <a:noFill/>
          <a:ln w="9525">
            <a:noFill/>
            <a:miter lim="800000"/>
            <a:headEnd/>
            <a:tailEnd/>
          </a:ln>
        </p:spPr>
        <p:txBody>
          <a:bodyPr wrap="none">
            <a:spAutoFit/>
          </a:bodyPr>
          <a:lstStyle/>
          <a:p>
            <a:pPr algn="ctr"/>
            <a:r>
              <a:rPr lang="zh-CN" altLang="en-US" sz="1600" dirty="0"/>
              <a:t>资格审查、招投</a:t>
            </a:r>
            <a:endParaRPr lang="en-US" altLang="zh-CN" sz="1600" dirty="0"/>
          </a:p>
          <a:p>
            <a:pPr algn="ctr"/>
            <a:r>
              <a:rPr lang="zh-CN" altLang="en-US" sz="1600" dirty="0"/>
              <a:t>标过程监管</a:t>
            </a:r>
            <a:r>
              <a:rPr lang="en-US" altLang="zh-CN" sz="1600" dirty="0"/>
              <a:t>……</a:t>
            </a:r>
            <a:endParaRPr lang="zh-CN" altLang="en-US" sz="1600" dirty="0"/>
          </a:p>
        </p:txBody>
      </p:sp>
      <p:cxnSp>
        <p:nvCxnSpPr>
          <p:cNvPr id="52" name="直接箭头连接符 51"/>
          <p:cNvCxnSpPr/>
          <p:nvPr/>
        </p:nvCxnSpPr>
        <p:spPr>
          <a:xfrm>
            <a:off x="4929190" y="1785926"/>
            <a:ext cx="928694" cy="1588"/>
          </a:xfrm>
          <a:prstGeom prst="straightConnector1">
            <a:avLst/>
          </a:prstGeom>
          <a:ln w="34925">
            <a:tailEnd type="arrow"/>
          </a:ln>
        </p:spPr>
        <p:style>
          <a:lnRef idx="1">
            <a:schemeClr val="accent1"/>
          </a:lnRef>
          <a:fillRef idx="0">
            <a:schemeClr val="accent1"/>
          </a:fillRef>
          <a:effectRef idx="0">
            <a:schemeClr val="accent1"/>
          </a:effectRef>
          <a:fontRef idx="minor">
            <a:schemeClr val="tx1"/>
          </a:fontRef>
        </p:style>
      </p:cxnSp>
      <p:cxnSp>
        <p:nvCxnSpPr>
          <p:cNvPr id="53" name="直接连接符 52"/>
          <p:cNvCxnSpPr/>
          <p:nvPr/>
        </p:nvCxnSpPr>
        <p:spPr>
          <a:xfrm>
            <a:off x="6501620" y="2064838"/>
            <a:ext cx="0" cy="433880"/>
          </a:xfrm>
          <a:prstGeom prst="line">
            <a:avLst/>
          </a:prstGeom>
          <a:ln w="34925"/>
        </p:spPr>
        <p:style>
          <a:lnRef idx="1">
            <a:schemeClr val="accent1"/>
          </a:lnRef>
          <a:fillRef idx="0">
            <a:schemeClr val="accent1"/>
          </a:fillRef>
          <a:effectRef idx="0">
            <a:schemeClr val="accent1"/>
          </a:effectRef>
          <a:fontRef idx="minor">
            <a:schemeClr val="tx1"/>
          </a:fontRef>
        </p:style>
      </p:cxnSp>
      <p:cxnSp>
        <p:nvCxnSpPr>
          <p:cNvPr id="54" name="直接连接符 53"/>
          <p:cNvCxnSpPr/>
          <p:nvPr/>
        </p:nvCxnSpPr>
        <p:spPr>
          <a:xfrm>
            <a:off x="1357290" y="2498718"/>
            <a:ext cx="5143536" cy="1588"/>
          </a:xfrm>
          <a:prstGeom prst="line">
            <a:avLst/>
          </a:prstGeom>
          <a:ln w="34925"/>
        </p:spPr>
        <p:style>
          <a:lnRef idx="1">
            <a:schemeClr val="accent1"/>
          </a:lnRef>
          <a:fillRef idx="0">
            <a:schemeClr val="accent1"/>
          </a:fillRef>
          <a:effectRef idx="0">
            <a:schemeClr val="accent1"/>
          </a:effectRef>
          <a:fontRef idx="minor">
            <a:schemeClr val="tx1"/>
          </a:fontRef>
        </p:style>
      </p:cxnSp>
      <p:sp>
        <p:nvSpPr>
          <p:cNvPr id="37" name="Rectangle 6"/>
          <p:cNvSpPr>
            <a:spLocks noChangeArrowheads="1"/>
          </p:cNvSpPr>
          <p:nvPr/>
        </p:nvSpPr>
        <p:spPr bwMode="auto">
          <a:xfrm>
            <a:off x="142844" y="6429396"/>
            <a:ext cx="3357555" cy="338554"/>
          </a:xfrm>
          <a:prstGeom prst="rect">
            <a:avLst/>
          </a:prstGeom>
          <a:noFill/>
          <a:ln w="9525">
            <a:noFill/>
            <a:miter lim="800000"/>
            <a:headEnd/>
            <a:tailEnd/>
          </a:ln>
        </p:spPr>
        <p:txBody>
          <a:bodyPr wrap="square" anchor="ctr">
            <a:spAutoFit/>
          </a:bodyPr>
          <a:lstStyle/>
          <a:p>
            <a:r>
              <a:rPr lang="zh-CN" altLang="en-US" sz="1600" dirty="0" smtClean="0">
                <a:solidFill>
                  <a:srgbClr val="007635"/>
                </a:solidFill>
                <a:latin typeface="微软雅黑" pitchFamily="34" charset="-122"/>
                <a:ea typeface="微软雅黑" pitchFamily="34" charset="-122"/>
              </a:rPr>
              <a:t>蚌埠市公共资源交易一网运行系统</a:t>
            </a:r>
            <a:endParaRPr lang="zh-CN" altLang="en-US" sz="1600" dirty="0">
              <a:solidFill>
                <a:srgbClr val="007635"/>
              </a:solidFill>
              <a:latin typeface="微软雅黑" pitchFamily="34" charset="-122"/>
              <a:ea typeface="微软雅黑" pitchFamily="34" charset="-122"/>
            </a:endParaRPr>
          </a:p>
        </p:txBody>
      </p:sp>
    </p:spTree>
  </p:cSld>
  <p:clrMapOvr>
    <a:masterClrMapping/>
  </p:clrMapOvr>
  <p:transition spd="slow">
    <p:zoom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ntr" presetSubtype="0"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p:cTn id="7" dur="1000" fill="hold"/>
                                        <p:tgtEl>
                                          <p:spTgt spid="21"/>
                                        </p:tgtEl>
                                        <p:attrNameLst>
                                          <p:attrName>ppt_w</p:attrName>
                                        </p:attrNameLst>
                                      </p:cBhvr>
                                      <p:tavLst>
                                        <p:tav tm="0">
                                          <p:val>
                                            <p:fltVal val="0"/>
                                          </p:val>
                                        </p:tav>
                                        <p:tav tm="100000">
                                          <p:val>
                                            <p:strVal val="#ppt_w"/>
                                          </p:val>
                                        </p:tav>
                                      </p:tavLst>
                                    </p:anim>
                                    <p:anim calcmode="lin" valueType="num">
                                      <p:cBhvr>
                                        <p:cTn id="8" dur="1000" fill="hold"/>
                                        <p:tgtEl>
                                          <p:spTgt spid="21"/>
                                        </p:tgtEl>
                                        <p:attrNameLst>
                                          <p:attrName>ppt_h</p:attrName>
                                        </p:attrNameLst>
                                      </p:cBhvr>
                                      <p:tavLst>
                                        <p:tav tm="0">
                                          <p:val>
                                            <p:fltVal val="0"/>
                                          </p:val>
                                        </p:tav>
                                        <p:tav tm="100000">
                                          <p:val>
                                            <p:strVal val="#ppt_h"/>
                                          </p:val>
                                        </p:tav>
                                      </p:tavLst>
                                    </p:anim>
                                    <p:anim calcmode="lin" valueType="num">
                                      <p:cBhvr>
                                        <p:cTn id="9" dur="1000" fill="hold"/>
                                        <p:tgtEl>
                                          <p:spTgt spid="21"/>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21"/>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blinds(horizontal)">
                                      <p:cBhvr>
                                        <p:cTn id="15" dur="500"/>
                                        <p:tgtEl>
                                          <p:spTgt spid="16"/>
                                        </p:tgtEl>
                                      </p:cBhvr>
                                    </p:animEffect>
                                  </p:childTnLst>
                                </p:cTn>
                              </p:par>
                            </p:childTnLst>
                          </p:cTn>
                        </p:par>
                        <p:par>
                          <p:cTn id="16" fill="hold">
                            <p:stCondLst>
                              <p:cond delay="500"/>
                            </p:stCondLst>
                            <p:childTnLst>
                              <p:par>
                                <p:cTn id="17" presetID="3" presetClass="entr" presetSubtype="5" fill="hold" nodeType="after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blinds(vertical)">
                                      <p:cBhvr>
                                        <p:cTn id="19" dur="500"/>
                                        <p:tgtEl>
                                          <p:spTgt spid="18"/>
                                        </p:tgtEl>
                                      </p:cBhvr>
                                    </p:animEffect>
                                  </p:childTnLst>
                                </p:cTn>
                              </p:par>
                            </p:childTnLst>
                          </p:cTn>
                        </p:par>
                        <p:par>
                          <p:cTn id="20" fill="hold">
                            <p:stCondLst>
                              <p:cond delay="1000"/>
                            </p:stCondLst>
                            <p:childTnLst>
                              <p:par>
                                <p:cTn id="21" presetID="3" presetClass="entr" presetSubtype="5" fill="hold" nodeType="afterEffect">
                                  <p:stCondLst>
                                    <p:cond delay="0"/>
                                  </p:stCondLst>
                                  <p:childTnLst>
                                    <p:set>
                                      <p:cBhvr>
                                        <p:cTn id="22" dur="1" fill="hold">
                                          <p:stCondLst>
                                            <p:cond delay="0"/>
                                          </p:stCondLst>
                                        </p:cTn>
                                        <p:tgtEl>
                                          <p:spTgt spid="52"/>
                                        </p:tgtEl>
                                        <p:attrNameLst>
                                          <p:attrName>style.visibility</p:attrName>
                                        </p:attrNameLst>
                                      </p:cBhvr>
                                      <p:to>
                                        <p:strVal val="visible"/>
                                      </p:to>
                                    </p:set>
                                    <p:animEffect transition="in" filter="blinds(vertical)">
                                      <p:cBhvr>
                                        <p:cTn id="23" dur="500"/>
                                        <p:tgtEl>
                                          <p:spTgt spid="52"/>
                                        </p:tgtEl>
                                      </p:cBhvr>
                                    </p:animEffect>
                                  </p:childTnLst>
                                </p:cTn>
                              </p:par>
                            </p:childTnLst>
                          </p:cTn>
                        </p:par>
                        <p:par>
                          <p:cTn id="24" fill="hold">
                            <p:stCondLst>
                              <p:cond delay="1500"/>
                            </p:stCondLst>
                            <p:childTnLst>
                              <p:par>
                                <p:cTn id="25" presetID="3" presetClass="entr" presetSubtype="10" fill="hold" grpId="0" nodeType="afterEffect">
                                  <p:stCondLst>
                                    <p:cond delay="0"/>
                                  </p:stCondLst>
                                  <p:childTnLst>
                                    <p:set>
                                      <p:cBhvr>
                                        <p:cTn id="26" dur="1" fill="hold">
                                          <p:stCondLst>
                                            <p:cond delay="0"/>
                                          </p:stCondLst>
                                        </p:cTn>
                                        <p:tgtEl>
                                          <p:spTgt spid="19"/>
                                        </p:tgtEl>
                                        <p:attrNameLst>
                                          <p:attrName>style.visibility</p:attrName>
                                        </p:attrNameLst>
                                      </p:cBhvr>
                                      <p:to>
                                        <p:strVal val="visible"/>
                                      </p:to>
                                    </p:set>
                                    <p:animEffect transition="in" filter="blinds(horizontal)">
                                      <p:cBhvr>
                                        <p:cTn id="27" dur="500"/>
                                        <p:tgtEl>
                                          <p:spTgt spid="19"/>
                                        </p:tgtEl>
                                      </p:cBhvr>
                                    </p:animEffect>
                                  </p:childTnLst>
                                </p:cTn>
                              </p:par>
                              <p:par>
                                <p:cTn id="28" presetID="3" presetClass="entr" presetSubtype="10" fill="hold" nodeType="withEffect">
                                  <p:stCondLst>
                                    <p:cond delay="0"/>
                                  </p:stCondLst>
                                  <p:childTnLst>
                                    <p:set>
                                      <p:cBhvr>
                                        <p:cTn id="29" dur="1" fill="hold">
                                          <p:stCondLst>
                                            <p:cond delay="0"/>
                                          </p:stCondLst>
                                        </p:cTn>
                                        <p:tgtEl>
                                          <p:spTgt spid="53"/>
                                        </p:tgtEl>
                                        <p:attrNameLst>
                                          <p:attrName>style.visibility</p:attrName>
                                        </p:attrNameLst>
                                      </p:cBhvr>
                                      <p:to>
                                        <p:strVal val="visible"/>
                                      </p:to>
                                    </p:set>
                                    <p:animEffect transition="in" filter="blinds(horizontal)">
                                      <p:cBhvr>
                                        <p:cTn id="30" dur="500"/>
                                        <p:tgtEl>
                                          <p:spTgt spid="53"/>
                                        </p:tgtEl>
                                      </p:cBhvr>
                                    </p:animEffect>
                                  </p:childTnLst>
                                </p:cTn>
                              </p:par>
                            </p:childTnLst>
                          </p:cTn>
                        </p:par>
                        <p:par>
                          <p:cTn id="31" fill="hold">
                            <p:stCondLst>
                              <p:cond delay="2000"/>
                            </p:stCondLst>
                            <p:childTnLst>
                              <p:par>
                                <p:cTn id="32" presetID="3" presetClass="entr" presetSubtype="5" fill="hold" nodeType="afterEffect">
                                  <p:stCondLst>
                                    <p:cond delay="0"/>
                                  </p:stCondLst>
                                  <p:childTnLst>
                                    <p:set>
                                      <p:cBhvr>
                                        <p:cTn id="33" dur="1" fill="hold">
                                          <p:stCondLst>
                                            <p:cond delay="0"/>
                                          </p:stCondLst>
                                        </p:cTn>
                                        <p:tgtEl>
                                          <p:spTgt spid="54"/>
                                        </p:tgtEl>
                                        <p:attrNameLst>
                                          <p:attrName>style.visibility</p:attrName>
                                        </p:attrNameLst>
                                      </p:cBhvr>
                                      <p:to>
                                        <p:strVal val="visible"/>
                                      </p:to>
                                    </p:set>
                                    <p:animEffect transition="in" filter="blinds(vertical)">
                                      <p:cBhvr>
                                        <p:cTn id="34" dur="500"/>
                                        <p:tgtEl>
                                          <p:spTgt spid="54"/>
                                        </p:tgtEl>
                                      </p:cBhvr>
                                    </p:animEffect>
                                  </p:childTnLst>
                                </p:cTn>
                              </p:par>
                            </p:childTnLst>
                          </p:cTn>
                        </p:par>
                        <p:par>
                          <p:cTn id="35" fill="hold">
                            <p:stCondLst>
                              <p:cond delay="2500"/>
                            </p:stCondLst>
                            <p:childTnLst>
                              <p:par>
                                <p:cTn id="36" presetID="3" presetClass="entr" presetSubtype="10" fill="hold" nodeType="afterEffect">
                                  <p:stCondLst>
                                    <p:cond delay="0"/>
                                  </p:stCondLst>
                                  <p:childTnLst>
                                    <p:set>
                                      <p:cBhvr>
                                        <p:cTn id="37" dur="1" fill="hold">
                                          <p:stCondLst>
                                            <p:cond delay="0"/>
                                          </p:stCondLst>
                                        </p:cTn>
                                        <p:tgtEl>
                                          <p:spTgt spid="20"/>
                                        </p:tgtEl>
                                        <p:attrNameLst>
                                          <p:attrName>style.visibility</p:attrName>
                                        </p:attrNameLst>
                                      </p:cBhvr>
                                      <p:to>
                                        <p:strVal val="visible"/>
                                      </p:to>
                                    </p:set>
                                    <p:animEffect transition="in" filter="blinds(horizontal)">
                                      <p:cBhvr>
                                        <p:cTn id="38" dur="500"/>
                                        <p:tgtEl>
                                          <p:spTgt spid="20"/>
                                        </p:tgtEl>
                                      </p:cBhvr>
                                    </p:animEffect>
                                  </p:childTnLst>
                                </p:cTn>
                              </p:par>
                              <p:par>
                                <p:cTn id="39" presetID="55" presetClass="entr" presetSubtype="0" fill="hold" grpId="0" nodeType="withEffect">
                                  <p:stCondLst>
                                    <p:cond delay="0"/>
                                  </p:stCondLst>
                                  <p:childTnLst>
                                    <p:set>
                                      <p:cBhvr>
                                        <p:cTn id="40" dur="1" fill="hold">
                                          <p:stCondLst>
                                            <p:cond delay="0"/>
                                          </p:stCondLst>
                                        </p:cTn>
                                        <p:tgtEl>
                                          <p:spTgt spid="25"/>
                                        </p:tgtEl>
                                        <p:attrNameLst>
                                          <p:attrName>style.visibility</p:attrName>
                                        </p:attrNameLst>
                                      </p:cBhvr>
                                      <p:to>
                                        <p:strVal val="visible"/>
                                      </p:to>
                                    </p:set>
                                    <p:anim calcmode="lin" valueType="num">
                                      <p:cBhvr>
                                        <p:cTn id="41" dur="1000" fill="hold"/>
                                        <p:tgtEl>
                                          <p:spTgt spid="25"/>
                                        </p:tgtEl>
                                        <p:attrNameLst>
                                          <p:attrName>ppt_w</p:attrName>
                                        </p:attrNameLst>
                                      </p:cBhvr>
                                      <p:tavLst>
                                        <p:tav tm="0">
                                          <p:val>
                                            <p:strVal val="#ppt_w*0.70"/>
                                          </p:val>
                                        </p:tav>
                                        <p:tav tm="100000">
                                          <p:val>
                                            <p:strVal val="#ppt_w"/>
                                          </p:val>
                                        </p:tav>
                                      </p:tavLst>
                                    </p:anim>
                                    <p:anim calcmode="lin" valueType="num">
                                      <p:cBhvr>
                                        <p:cTn id="42" dur="1000" fill="hold"/>
                                        <p:tgtEl>
                                          <p:spTgt spid="25"/>
                                        </p:tgtEl>
                                        <p:attrNameLst>
                                          <p:attrName>ppt_h</p:attrName>
                                        </p:attrNameLst>
                                      </p:cBhvr>
                                      <p:tavLst>
                                        <p:tav tm="0">
                                          <p:val>
                                            <p:strVal val="#ppt_h"/>
                                          </p:val>
                                        </p:tav>
                                        <p:tav tm="100000">
                                          <p:val>
                                            <p:strVal val="#ppt_h"/>
                                          </p:val>
                                        </p:tav>
                                      </p:tavLst>
                                    </p:anim>
                                    <p:animEffect transition="in" filter="fade">
                                      <p:cBhvr>
                                        <p:cTn id="43" dur="1000"/>
                                        <p:tgtEl>
                                          <p:spTgt spid="25"/>
                                        </p:tgtEl>
                                      </p:cBhvr>
                                    </p:animEffect>
                                  </p:childTnLst>
                                </p:cTn>
                              </p:par>
                            </p:childTnLst>
                          </p:cTn>
                        </p:par>
                      </p:childTnLst>
                    </p:cTn>
                  </p:par>
                  <p:par>
                    <p:cTn id="44" fill="hold">
                      <p:stCondLst>
                        <p:cond delay="indefinite"/>
                      </p:stCondLst>
                      <p:childTnLst>
                        <p:par>
                          <p:cTn id="45" fill="hold">
                            <p:stCondLst>
                              <p:cond delay="0"/>
                            </p:stCondLst>
                            <p:childTnLst>
                              <p:par>
                                <p:cTn id="46" presetID="3" presetClass="entr" presetSubtype="10" fill="hold" grpId="0" nodeType="clickEffect">
                                  <p:stCondLst>
                                    <p:cond delay="0"/>
                                  </p:stCondLst>
                                  <p:childTnLst>
                                    <p:set>
                                      <p:cBhvr>
                                        <p:cTn id="47" dur="1" fill="hold">
                                          <p:stCondLst>
                                            <p:cond delay="0"/>
                                          </p:stCondLst>
                                        </p:cTn>
                                        <p:tgtEl>
                                          <p:spTgt spid="26"/>
                                        </p:tgtEl>
                                        <p:attrNameLst>
                                          <p:attrName>style.visibility</p:attrName>
                                        </p:attrNameLst>
                                      </p:cBhvr>
                                      <p:to>
                                        <p:strVal val="visible"/>
                                      </p:to>
                                    </p:set>
                                    <p:animEffect transition="in" filter="blinds(horizontal)">
                                      <p:cBhvr>
                                        <p:cTn id="48" dur="500"/>
                                        <p:tgtEl>
                                          <p:spTgt spid="26"/>
                                        </p:tgtEl>
                                      </p:cBhvr>
                                    </p:animEffect>
                                  </p:childTnLst>
                                </p:cTn>
                              </p:par>
                            </p:childTnLst>
                          </p:cTn>
                        </p:par>
                        <p:par>
                          <p:cTn id="49" fill="hold">
                            <p:stCondLst>
                              <p:cond delay="500"/>
                            </p:stCondLst>
                            <p:childTnLst>
                              <p:par>
                                <p:cTn id="50" presetID="3" presetClass="entr" presetSubtype="10" fill="hold" nodeType="afterEffect">
                                  <p:stCondLst>
                                    <p:cond delay="0"/>
                                  </p:stCondLst>
                                  <p:childTnLst>
                                    <p:set>
                                      <p:cBhvr>
                                        <p:cTn id="51" dur="1" fill="hold">
                                          <p:stCondLst>
                                            <p:cond delay="0"/>
                                          </p:stCondLst>
                                        </p:cTn>
                                        <p:tgtEl>
                                          <p:spTgt spid="27"/>
                                        </p:tgtEl>
                                        <p:attrNameLst>
                                          <p:attrName>style.visibility</p:attrName>
                                        </p:attrNameLst>
                                      </p:cBhvr>
                                      <p:to>
                                        <p:strVal val="visible"/>
                                      </p:to>
                                    </p:set>
                                    <p:animEffect transition="in" filter="blinds(horizontal)">
                                      <p:cBhvr>
                                        <p:cTn id="52" dur="500"/>
                                        <p:tgtEl>
                                          <p:spTgt spid="27"/>
                                        </p:tgtEl>
                                      </p:cBhvr>
                                    </p:animEffect>
                                  </p:childTnLst>
                                </p:cTn>
                              </p:par>
                              <p:par>
                                <p:cTn id="53" presetID="17" presetClass="entr" presetSubtype="10" fill="hold" grpId="0" nodeType="withEffect">
                                  <p:stCondLst>
                                    <p:cond delay="0"/>
                                  </p:stCondLst>
                                  <p:childTnLst>
                                    <p:set>
                                      <p:cBhvr>
                                        <p:cTn id="54" dur="1" fill="hold">
                                          <p:stCondLst>
                                            <p:cond delay="0"/>
                                          </p:stCondLst>
                                        </p:cTn>
                                        <p:tgtEl>
                                          <p:spTgt spid="29"/>
                                        </p:tgtEl>
                                        <p:attrNameLst>
                                          <p:attrName>style.visibility</p:attrName>
                                        </p:attrNameLst>
                                      </p:cBhvr>
                                      <p:to>
                                        <p:strVal val="visible"/>
                                      </p:to>
                                    </p:set>
                                    <p:anim calcmode="lin" valueType="num">
                                      <p:cBhvr>
                                        <p:cTn id="55" dur="500" fill="hold"/>
                                        <p:tgtEl>
                                          <p:spTgt spid="29"/>
                                        </p:tgtEl>
                                        <p:attrNameLst>
                                          <p:attrName>ppt_w</p:attrName>
                                        </p:attrNameLst>
                                      </p:cBhvr>
                                      <p:tavLst>
                                        <p:tav tm="0">
                                          <p:val>
                                            <p:fltVal val="0"/>
                                          </p:val>
                                        </p:tav>
                                        <p:tav tm="100000">
                                          <p:val>
                                            <p:strVal val="#ppt_w"/>
                                          </p:val>
                                        </p:tav>
                                      </p:tavLst>
                                    </p:anim>
                                    <p:anim calcmode="lin" valueType="num">
                                      <p:cBhvr>
                                        <p:cTn id="56" dur="500" fill="hold"/>
                                        <p:tgtEl>
                                          <p:spTgt spid="29"/>
                                        </p:tgtEl>
                                        <p:attrNameLst>
                                          <p:attrName>ppt_h</p:attrName>
                                        </p:attrNameLst>
                                      </p:cBhvr>
                                      <p:tavLst>
                                        <p:tav tm="0">
                                          <p:val>
                                            <p:strVal val="#ppt_h"/>
                                          </p:val>
                                        </p:tav>
                                        <p:tav tm="100000">
                                          <p:val>
                                            <p:strVal val="#ppt_h"/>
                                          </p:val>
                                        </p:tav>
                                      </p:tavLst>
                                    </p:anim>
                                  </p:childTnLst>
                                </p:cTn>
                              </p:par>
                            </p:childTnLst>
                          </p:cTn>
                        </p:par>
                      </p:childTnLst>
                    </p:cTn>
                  </p:par>
                  <p:par>
                    <p:cTn id="57" fill="hold">
                      <p:stCondLst>
                        <p:cond delay="indefinite"/>
                      </p:stCondLst>
                      <p:childTnLst>
                        <p:par>
                          <p:cTn id="58" fill="hold">
                            <p:stCondLst>
                              <p:cond delay="0"/>
                            </p:stCondLst>
                            <p:childTnLst>
                              <p:par>
                                <p:cTn id="59" presetID="3" presetClass="entr" presetSubtype="10" fill="hold" nodeType="clickEffect">
                                  <p:stCondLst>
                                    <p:cond delay="0"/>
                                  </p:stCondLst>
                                  <p:childTnLst>
                                    <p:set>
                                      <p:cBhvr>
                                        <p:cTn id="60" dur="1" fill="hold">
                                          <p:stCondLst>
                                            <p:cond delay="0"/>
                                          </p:stCondLst>
                                        </p:cTn>
                                        <p:tgtEl>
                                          <p:spTgt spid="36"/>
                                        </p:tgtEl>
                                        <p:attrNameLst>
                                          <p:attrName>style.visibility</p:attrName>
                                        </p:attrNameLst>
                                      </p:cBhvr>
                                      <p:to>
                                        <p:strVal val="visible"/>
                                      </p:to>
                                    </p:set>
                                    <p:animEffect transition="in" filter="blinds(horizontal)">
                                      <p:cBhvr>
                                        <p:cTn id="61" dur="500"/>
                                        <p:tgtEl>
                                          <p:spTgt spid="36"/>
                                        </p:tgtEl>
                                      </p:cBhvr>
                                    </p:animEffect>
                                  </p:childTnLst>
                                </p:cTn>
                              </p:par>
                            </p:childTnLst>
                          </p:cTn>
                        </p:par>
                        <p:par>
                          <p:cTn id="62" fill="hold">
                            <p:stCondLst>
                              <p:cond delay="500"/>
                            </p:stCondLst>
                            <p:childTnLst>
                              <p:par>
                                <p:cTn id="63" presetID="3" presetClass="entr" presetSubtype="10" fill="hold" grpId="0" nodeType="afterEffect">
                                  <p:stCondLst>
                                    <p:cond delay="0"/>
                                  </p:stCondLst>
                                  <p:childTnLst>
                                    <p:set>
                                      <p:cBhvr>
                                        <p:cTn id="64" dur="1" fill="hold">
                                          <p:stCondLst>
                                            <p:cond delay="0"/>
                                          </p:stCondLst>
                                        </p:cTn>
                                        <p:tgtEl>
                                          <p:spTgt spid="35"/>
                                        </p:tgtEl>
                                        <p:attrNameLst>
                                          <p:attrName>style.visibility</p:attrName>
                                        </p:attrNameLst>
                                      </p:cBhvr>
                                      <p:to>
                                        <p:strVal val="visible"/>
                                      </p:to>
                                    </p:set>
                                    <p:animEffect transition="in" filter="blinds(horizontal)">
                                      <p:cBhvr>
                                        <p:cTn id="65" dur="500"/>
                                        <p:tgtEl>
                                          <p:spTgt spid="35"/>
                                        </p:tgtEl>
                                      </p:cBhvr>
                                    </p:animEffect>
                                  </p:childTnLst>
                                </p:cTn>
                              </p:par>
                            </p:childTnLst>
                          </p:cTn>
                        </p:par>
                      </p:childTnLst>
                    </p:cTn>
                  </p:par>
                  <p:par>
                    <p:cTn id="66" fill="hold">
                      <p:stCondLst>
                        <p:cond delay="indefinite"/>
                      </p:stCondLst>
                      <p:childTnLst>
                        <p:par>
                          <p:cTn id="67" fill="hold">
                            <p:stCondLst>
                              <p:cond delay="0"/>
                            </p:stCondLst>
                            <p:childTnLst>
                              <p:par>
                                <p:cTn id="68" presetID="3" presetClass="entr" presetSubtype="5" fill="hold" nodeType="clickEffect">
                                  <p:stCondLst>
                                    <p:cond delay="0"/>
                                  </p:stCondLst>
                                  <p:childTnLst>
                                    <p:set>
                                      <p:cBhvr>
                                        <p:cTn id="69" dur="1" fill="hold">
                                          <p:stCondLst>
                                            <p:cond delay="0"/>
                                          </p:stCondLst>
                                        </p:cTn>
                                        <p:tgtEl>
                                          <p:spTgt spid="40"/>
                                        </p:tgtEl>
                                        <p:attrNameLst>
                                          <p:attrName>style.visibility</p:attrName>
                                        </p:attrNameLst>
                                      </p:cBhvr>
                                      <p:to>
                                        <p:strVal val="visible"/>
                                      </p:to>
                                    </p:set>
                                    <p:animEffect transition="in" filter="blinds(vertical)">
                                      <p:cBhvr>
                                        <p:cTn id="70" dur="500"/>
                                        <p:tgtEl>
                                          <p:spTgt spid="40"/>
                                        </p:tgtEl>
                                      </p:cBhvr>
                                    </p:animEffect>
                                  </p:childTnLst>
                                </p:cTn>
                              </p:par>
                              <p:par>
                                <p:cTn id="71" presetID="55" presetClass="entr" presetSubtype="0" fill="hold" grpId="0" nodeType="withEffect">
                                  <p:stCondLst>
                                    <p:cond delay="0"/>
                                  </p:stCondLst>
                                  <p:childTnLst>
                                    <p:set>
                                      <p:cBhvr>
                                        <p:cTn id="72" dur="1" fill="hold">
                                          <p:stCondLst>
                                            <p:cond delay="0"/>
                                          </p:stCondLst>
                                        </p:cTn>
                                        <p:tgtEl>
                                          <p:spTgt spid="42"/>
                                        </p:tgtEl>
                                        <p:attrNameLst>
                                          <p:attrName>style.visibility</p:attrName>
                                        </p:attrNameLst>
                                      </p:cBhvr>
                                      <p:to>
                                        <p:strVal val="visible"/>
                                      </p:to>
                                    </p:set>
                                    <p:anim calcmode="lin" valueType="num">
                                      <p:cBhvr>
                                        <p:cTn id="73" dur="1000" fill="hold"/>
                                        <p:tgtEl>
                                          <p:spTgt spid="42"/>
                                        </p:tgtEl>
                                        <p:attrNameLst>
                                          <p:attrName>ppt_w</p:attrName>
                                        </p:attrNameLst>
                                      </p:cBhvr>
                                      <p:tavLst>
                                        <p:tav tm="0">
                                          <p:val>
                                            <p:strVal val="#ppt_w*0.70"/>
                                          </p:val>
                                        </p:tav>
                                        <p:tav tm="100000">
                                          <p:val>
                                            <p:strVal val="#ppt_w"/>
                                          </p:val>
                                        </p:tav>
                                      </p:tavLst>
                                    </p:anim>
                                    <p:anim calcmode="lin" valueType="num">
                                      <p:cBhvr>
                                        <p:cTn id="74" dur="1000" fill="hold"/>
                                        <p:tgtEl>
                                          <p:spTgt spid="42"/>
                                        </p:tgtEl>
                                        <p:attrNameLst>
                                          <p:attrName>ppt_h</p:attrName>
                                        </p:attrNameLst>
                                      </p:cBhvr>
                                      <p:tavLst>
                                        <p:tav tm="0">
                                          <p:val>
                                            <p:strVal val="#ppt_h"/>
                                          </p:val>
                                        </p:tav>
                                        <p:tav tm="100000">
                                          <p:val>
                                            <p:strVal val="#ppt_h"/>
                                          </p:val>
                                        </p:tav>
                                      </p:tavLst>
                                    </p:anim>
                                    <p:animEffect transition="in" filter="fade">
                                      <p:cBhvr>
                                        <p:cTn id="75" dur="1000"/>
                                        <p:tgtEl>
                                          <p:spTgt spid="42"/>
                                        </p:tgtEl>
                                      </p:cBhvr>
                                    </p:animEffect>
                                  </p:childTnLst>
                                </p:cTn>
                              </p:par>
                            </p:childTnLst>
                          </p:cTn>
                        </p:par>
                        <p:par>
                          <p:cTn id="76" fill="hold">
                            <p:stCondLst>
                              <p:cond delay="1000"/>
                            </p:stCondLst>
                            <p:childTnLst>
                              <p:par>
                                <p:cTn id="77" presetID="3" presetClass="entr" presetSubtype="10" fill="hold" grpId="0" nodeType="afterEffect">
                                  <p:stCondLst>
                                    <p:cond delay="0"/>
                                  </p:stCondLst>
                                  <p:childTnLst>
                                    <p:set>
                                      <p:cBhvr>
                                        <p:cTn id="78" dur="1" fill="hold">
                                          <p:stCondLst>
                                            <p:cond delay="0"/>
                                          </p:stCondLst>
                                        </p:cTn>
                                        <p:tgtEl>
                                          <p:spTgt spid="41"/>
                                        </p:tgtEl>
                                        <p:attrNameLst>
                                          <p:attrName>style.visibility</p:attrName>
                                        </p:attrNameLst>
                                      </p:cBhvr>
                                      <p:to>
                                        <p:strVal val="visible"/>
                                      </p:to>
                                    </p:set>
                                    <p:animEffect transition="in" filter="blinds(horizontal)">
                                      <p:cBhvr>
                                        <p:cTn id="79" dur="500"/>
                                        <p:tgtEl>
                                          <p:spTgt spid="41"/>
                                        </p:tgtEl>
                                      </p:cBhvr>
                                    </p:animEffect>
                                  </p:childTnLst>
                                </p:cTn>
                              </p:par>
                              <p:par>
                                <p:cTn id="80" presetID="3" presetClass="entr" presetSubtype="5" fill="hold" nodeType="withEffect">
                                  <p:stCondLst>
                                    <p:cond delay="0"/>
                                  </p:stCondLst>
                                  <p:childTnLst>
                                    <p:set>
                                      <p:cBhvr>
                                        <p:cTn id="81" dur="1" fill="hold">
                                          <p:stCondLst>
                                            <p:cond delay="0"/>
                                          </p:stCondLst>
                                        </p:cTn>
                                        <p:tgtEl>
                                          <p:spTgt spid="44"/>
                                        </p:tgtEl>
                                        <p:attrNameLst>
                                          <p:attrName>style.visibility</p:attrName>
                                        </p:attrNameLst>
                                      </p:cBhvr>
                                      <p:to>
                                        <p:strVal val="visible"/>
                                      </p:to>
                                    </p:set>
                                    <p:animEffect transition="in" filter="blinds(vertical)">
                                      <p:cBhvr>
                                        <p:cTn id="82" dur="500"/>
                                        <p:tgtEl>
                                          <p:spTgt spid="44"/>
                                        </p:tgtEl>
                                      </p:cBhvr>
                                    </p:animEffect>
                                  </p:childTnLst>
                                </p:cTn>
                              </p:par>
                            </p:childTnLst>
                          </p:cTn>
                        </p:par>
                        <p:par>
                          <p:cTn id="83" fill="hold">
                            <p:stCondLst>
                              <p:cond delay="1500"/>
                            </p:stCondLst>
                            <p:childTnLst>
                              <p:par>
                                <p:cTn id="84" presetID="3" presetClass="entr" presetSubtype="10" fill="hold" nodeType="afterEffect">
                                  <p:stCondLst>
                                    <p:cond delay="0"/>
                                  </p:stCondLst>
                                  <p:childTnLst>
                                    <p:set>
                                      <p:cBhvr>
                                        <p:cTn id="85" dur="1" fill="hold">
                                          <p:stCondLst>
                                            <p:cond delay="0"/>
                                          </p:stCondLst>
                                        </p:cTn>
                                        <p:tgtEl>
                                          <p:spTgt spid="45"/>
                                        </p:tgtEl>
                                        <p:attrNameLst>
                                          <p:attrName>style.visibility</p:attrName>
                                        </p:attrNameLst>
                                      </p:cBhvr>
                                      <p:to>
                                        <p:strVal val="visible"/>
                                      </p:to>
                                    </p:set>
                                    <p:animEffect transition="in" filter="blinds(horizontal)">
                                      <p:cBhvr>
                                        <p:cTn id="86" dur="500"/>
                                        <p:tgtEl>
                                          <p:spTgt spid="45"/>
                                        </p:tgtEl>
                                      </p:cBhvr>
                                    </p:animEffect>
                                  </p:childTnLst>
                                </p:cTn>
                              </p:par>
                              <p:par>
                                <p:cTn id="87" presetID="3" presetClass="entr" presetSubtype="5" fill="hold" nodeType="withEffect">
                                  <p:stCondLst>
                                    <p:cond delay="0"/>
                                  </p:stCondLst>
                                  <p:childTnLst>
                                    <p:set>
                                      <p:cBhvr>
                                        <p:cTn id="88" dur="1" fill="hold">
                                          <p:stCondLst>
                                            <p:cond delay="0"/>
                                          </p:stCondLst>
                                        </p:cTn>
                                        <p:tgtEl>
                                          <p:spTgt spid="46"/>
                                        </p:tgtEl>
                                        <p:attrNameLst>
                                          <p:attrName>style.visibility</p:attrName>
                                        </p:attrNameLst>
                                      </p:cBhvr>
                                      <p:to>
                                        <p:strVal val="visible"/>
                                      </p:to>
                                    </p:set>
                                    <p:animEffect transition="in" filter="blinds(vertical)">
                                      <p:cBhvr>
                                        <p:cTn id="89" dur="500"/>
                                        <p:tgtEl>
                                          <p:spTgt spid="46"/>
                                        </p:tgtEl>
                                      </p:cBhvr>
                                    </p:animEffect>
                                  </p:childTnLst>
                                </p:cTn>
                              </p:par>
                            </p:childTnLst>
                          </p:cTn>
                        </p:par>
                        <p:par>
                          <p:cTn id="90" fill="hold">
                            <p:stCondLst>
                              <p:cond delay="2000"/>
                            </p:stCondLst>
                            <p:childTnLst>
                              <p:par>
                                <p:cTn id="91" presetID="3" presetClass="entr" presetSubtype="10" fill="hold" nodeType="afterEffect">
                                  <p:stCondLst>
                                    <p:cond delay="0"/>
                                  </p:stCondLst>
                                  <p:childTnLst>
                                    <p:set>
                                      <p:cBhvr>
                                        <p:cTn id="92" dur="1" fill="hold">
                                          <p:stCondLst>
                                            <p:cond delay="0"/>
                                          </p:stCondLst>
                                        </p:cTn>
                                        <p:tgtEl>
                                          <p:spTgt spid="28"/>
                                        </p:tgtEl>
                                        <p:attrNameLst>
                                          <p:attrName>style.visibility</p:attrName>
                                        </p:attrNameLst>
                                      </p:cBhvr>
                                      <p:to>
                                        <p:strVal val="visible"/>
                                      </p:to>
                                    </p:set>
                                    <p:animEffect transition="in" filter="blinds(horizontal)">
                                      <p:cBhvr>
                                        <p:cTn id="93" dur="500"/>
                                        <p:tgtEl>
                                          <p:spTgt spid="28"/>
                                        </p:tgtEl>
                                      </p:cBhvr>
                                    </p:animEffect>
                                  </p:childTnLst>
                                </p:cTn>
                              </p:par>
                              <p:par>
                                <p:cTn id="94" presetID="17" presetClass="entr" presetSubtype="10" fill="hold" grpId="0" nodeType="withEffect">
                                  <p:stCondLst>
                                    <p:cond delay="0"/>
                                  </p:stCondLst>
                                  <p:childTnLst>
                                    <p:set>
                                      <p:cBhvr>
                                        <p:cTn id="95" dur="1" fill="hold">
                                          <p:stCondLst>
                                            <p:cond delay="0"/>
                                          </p:stCondLst>
                                        </p:cTn>
                                        <p:tgtEl>
                                          <p:spTgt spid="30"/>
                                        </p:tgtEl>
                                        <p:attrNameLst>
                                          <p:attrName>style.visibility</p:attrName>
                                        </p:attrNameLst>
                                      </p:cBhvr>
                                      <p:to>
                                        <p:strVal val="visible"/>
                                      </p:to>
                                    </p:set>
                                    <p:anim calcmode="lin" valueType="num">
                                      <p:cBhvr>
                                        <p:cTn id="96" dur="500" fill="hold"/>
                                        <p:tgtEl>
                                          <p:spTgt spid="30"/>
                                        </p:tgtEl>
                                        <p:attrNameLst>
                                          <p:attrName>ppt_w</p:attrName>
                                        </p:attrNameLst>
                                      </p:cBhvr>
                                      <p:tavLst>
                                        <p:tav tm="0">
                                          <p:val>
                                            <p:fltVal val="0"/>
                                          </p:val>
                                        </p:tav>
                                        <p:tav tm="100000">
                                          <p:val>
                                            <p:strVal val="#ppt_w"/>
                                          </p:val>
                                        </p:tav>
                                      </p:tavLst>
                                    </p:anim>
                                    <p:anim calcmode="lin" valueType="num">
                                      <p:cBhvr>
                                        <p:cTn id="97" dur="500" fill="hold"/>
                                        <p:tgtEl>
                                          <p:spTgt spid="30"/>
                                        </p:tgtEl>
                                        <p:attrNameLst>
                                          <p:attrName>ppt_h</p:attrName>
                                        </p:attrNameLst>
                                      </p:cBhvr>
                                      <p:tavLst>
                                        <p:tav tm="0">
                                          <p:val>
                                            <p:strVal val="#ppt_h"/>
                                          </p:val>
                                        </p:tav>
                                        <p:tav tm="100000">
                                          <p:val>
                                            <p:strVal val="#ppt_h"/>
                                          </p:val>
                                        </p:tav>
                                      </p:tavLst>
                                    </p:anim>
                                  </p:childTnLst>
                                </p:cTn>
                              </p:par>
                            </p:childTnLst>
                          </p:cTn>
                        </p:par>
                        <p:par>
                          <p:cTn id="98" fill="hold">
                            <p:stCondLst>
                              <p:cond delay="2500"/>
                            </p:stCondLst>
                            <p:childTnLst>
                              <p:par>
                                <p:cTn id="99" presetID="3" presetClass="entr" presetSubtype="5" fill="hold" nodeType="afterEffect">
                                  <p:stCondLst>
                                    <p:cond delay="0"/>
                                  </p:stCondLst>
                                  <p:childTnLst>
                                    <p:set>
                                      <p:cBhvr>
                                        <p:cTn id="100" dur="1" fill="hold">
                                          <p:stCondLst>
                                            <p:cond delay="0"/>
                                          </p:stCondLst>
                                        </p:cTn>
                                        <p:tgtEl>
                                          <p:spTgt spid="49"/>
                                        </p:tgtEl>
                                        <p:attrNameLst>
                                          <p:attrName>style.visibility</p:attrName>
                                        </p:attrNameLst>
                                      </p:cBhvr>
                                      <p:to>
                                        <p:strVal val="visible"/>
                                      </p:to>
                                    </p:set>
                                    <p:animEffect transition="in" filter="blinds(vertical)">
                                      <p:cBhvr>
                                        <p:cTn id="101" dur="500"/>
                                        <p:tgtEl>
                                          <p:spTgt spid="49"/>
                                        </p:tgtEl>
                                      </p:cBhvr>
                                    </p:animEffect>
                                  </p:childTnLst>
                                </p:cTn>
                              </p:par>
                              <p:par>
                                <p:cTn id="102" presetID="3" presetClass="entr" presetSubtype="10" fill="hold" nodeType="withEffect">
                                  <p:stCondLst>
                                    <p:cond delay="0"/>
                                  </p:stCondLst>
                                  <p:childTnLst>
                                    <p:set>
                                      <p:cBhvr>
                                        <p:cTn id="103" dur="1" fill="hold">
                                          <p:stCondLst>
                                            <p:cond delay="0"/>
                                          </p:stCondLst>
                                        </p:cTn>
                                        <p:tgtEl>
                                          <p:spTgt spid="50"/>
                                        </p:tgtEl>
                                        <p:attrNameLst>
                                          <p:attrName>style.visibility</p:attrName>
                                        </p:attrNameLst>
                                      </p:cBhvr>
                                      <p:to>
                                        <p:strVal val="visible"/>
                                      </p:to>
                                    </p:set>
                                    <p:animEffect transition="in" filter="blinds(horizontal)">
                                      <p:cBhvr>
                                        <p:cTn id="104" dur="500"/>
                                        <p:tgtEl>
                                          <p:spTgt spid="50"/>
                                        </p:tgtEl>
                                      </p:cBhvr>
                                    </p:animEffect>
                                  </p:childTnLst>
                                </p:cTn>
                              </p:par>
                            </p:childTnLst>
                          </p:cTn>
                        </p:par>
                        <p:par>
                          <p:cTn id="105" fill="hold">
                            <p:stCondLst>
                              <p:cond delay="3000"/>
                            </p:stCondLst>
                            <p:childTnLst>
                              <p:par>
                                <p:cTn id="106" presetID="17" presetClass="entr" presetSubtype="10" fill="hold" grpId="0" nodeType="afterEffect">
                                  <p:stCondLst>
                                    <p:cond delay="0"/>
                                  </p:stCondLst>
                                  <p:childTnLst>
                                    <p:set>
                                      <p:cBhvr>
                                        <p:cTn id="107" dur="1" fill="hold">
                                          <p:stCondLst>
                                            <p:cond delay="0"/>
                                          </p:stCondLst>
                                        </p:cTn>
                                        <p:tgtEl>
                                          <p:spTgt spid="51"/>
                                        </p:tgtEl>
                                        <p:attrNameLst>
                                          <p:attrName>style.visibility</p:attrName>
                                        </p:attrNameLst>
                                      </p:cBhvr>
                                      <p:to>
                                        <p:strVal val="visible"/>
                                      </p:to>
                                    </p:set>
                                    <p:anim calcmode="lin" valueType="num">
                                      <p:cBhvr>
                                        <p:cTn id="108" dur="500" fill="hold"/>
                                        <p:tgtEl>
                                          <p:spTgt spid="51"/>
                                        </p:tgtEl>
                                        <p:attrNameLst>
                                          <p:attrName>ppt_w</p:attrName>
                                        </p:attrNameLst>
                                      </p:cBhvr>
                                      <p:tavLst>
                                        <p:tav tm="0">
                                          <p:val>
                                            <p:fltVal val="0"/>
                                          </p:val>
                                        </p:tav>
                                        <p:tav tm="100000">
                                          <p:val>
                                            <p:strVal val="#ppt_w"/>
                                          </p:val>
                                        </p:tav>
                                      </p:tavLst>
                                    </p:anim>
                                    <p:anim calcmode="lin" valueType="num">
                                      <p:cBhvr>
                                        <p:cTn id="109" dur="500" fill="hold"/>
                                        <p:tgtEl>
                                          <p:spTgt spid="51"/>
                                        </p:tgtEl>
                                        <p:attrNameLst>
                                          <p:attrName>ppt_h</p:attrName>
                                        </p:attrNameLst>
                                      </p:cBhvr>
                                      <p:tavLst>
                                        <p:tav tm="0">
                                          <p:val>
                                            <p:strVal val="#ppt_h"/>
                                          </p:val>
                                        </p:tav>
                                        <p:tav tm="100000">
                                          <p:val>
                                            <p:strVal val="#ppt_h"/>
                                          </p:val>
                                        </p:tav>
                                      </p:tavLst>
                                    </p:anim>
                                  </p:childTnLst>
                                </p:cTn>
                              </p:par>
                            </p:childTnLst>
                          </p:cTn>
                        </p:par>
                      </p:childTnLst>
                    </p:cTn>
                  </p:par>
                  <p:par>
                    <p:cTn id="110" fill="hold">
                      <p:stCondLst>
                        <p:cond delay="indefinite"/>
                      </p:stCondLst>
                      <p:childTnLst>
                        <p:par>
                          <p:cTn id="111" fill="hold">
                            <p:stCondLst>
                              <p:cond delay="0"/>
                            </p:stCondLst>
                            <p:childTnLst>
                              <p:par>
                                <p:cTn id="112" presetID="3" presetClass="entr" presetSubtype="10" fill="hold" grpId="0" nodeType="clickEffect">
                                  <p:stCondLst>
                                    <p:cond delay="0"/>
                                  </p:stCondLst>
                                  <p:childTnLst>
                                    <p:set>
                                      <p:cBhvr>
                                        <p:cTn id="113" dur="1" fill="hold">
                                          <p:stCondLst>
                                            <p:cond delay="0"/>
                                          </p:stCondLst>
                                        </p:cTn>
                                        <p:tgtEl>
                                          <p:spTgt spid="48"/>
                                        </p:tgtEl>
                                        <p:attrNameLst>
                                          <p:attrName>style.visibility</p:attrName>
                                        </p:attrNameLst>
                                      </p:cBhvr>
                                      <p:to>
                                        <p:strVal val="visible"/>
                                      </p:to>
                                    </p:set>
                                    <p:animEffect transition="in" filter="blinds(horizontal)">
                                      <p:cBhvr>
                                        <p:cTn id="114" dur="500"/>
                                        <p:tgtEl>
                                          <p:spTgt spid="48"/>
                                        </p:tgtEl>
                                      </p:cBhvr>
                                    </p:animEffect>
                                  </p:childTnLst>
                                </p:cTn>
                              </p:par>
                            </p:childTnLst>
                          </p:cTn>
                        </p:par>
                        <p:par>
                          <p:cTn id="115" fill="hold">
                            <p:stCondLst>
                              <p:cond delay="500"/>
                            </p:stCondLst>
                            <p:childTnLst>
                              <p:par>
                                <p:cTn id="116" presetID="3" presetClass="entr" presetSubtype="5" fill="hold" nodeType="afterEffect">
                                  <p:stCondLst>
                                    <p:cond delay="0"/>
                                  </p:stCondLst>
                                  <p:childTnLst>
                                    <p:set>
                                      <p:cBhvr>
                                        <p:cTn id="117" dur="1" fill="hold">
                                          <p:stCondLst>
                                            <p:cond delay="0"/>
                                          </p:stCondLst>
                                        </p:cTn>
                                        <p:tgtEl>
                                          <p:spTgt spid="31"/>
                                        </p:tgtEl>
                                        <p:attrNameLst>
                                          <p:attrName>style.visibility</p:attrName>
                                        </p:attrNameLst>
                                      </p:cBhvr>
                                      <p:to>
                                        <p:strVal val="visible"/>
                                      </p:to>
                                    </p:set>
                                    <p:animEffect transition="in" filter="blinds(vertical)">
                                      <p:cBhvr>
                                        <p:cTn id="118" dur="500"/>
                                        <p:tgtEl>
                                          <p:spTgt spid="31"/>
                                        </p:tgtEl>
                                      </p:cBhvr>
                                    </p:animEffect>
                                  </p:childTnLst>
                                </p:cTn>
                              </p:par>
                            </p:childTnLst>
                          </p:cTn>
                        </p:par>
                      </p:childTnLst>
                    </p:cTn>
                  </p:par>
                  <p:par>
                    <p:cTn id="119" fill="hold">
                      <p:stCondLst>
                        <p:cond delay="indefinite"/>
                      </p:stCondLst>
                      <p:childTnLst>
                        <p:par>
                          <p:cTn id="120" fill="hold">
                            <p:stCondLst>
                              <p:cond delay="0"/>
                            </p:stCondLst>
                            <p:childTnLst>
                              <p:par>
                                <p:cTn id="121" presetID="3" presetClass="entr" presetSubtype="10" fill="hold" grpId="0" nodeType="clickEffect">
                                  <p:stCondLst>
                                    <p:cond delay="0"/>
                                  </p:stCondLst>
                                  <p:childTnLst>
                                    <p:set>
                                      <p:cBhvr>
                                        <p:cTn id="122" dur="1" fill="hold">
                                          <p:stCondLst>
                                            <p:cond delay="0"/>
                                          </p:stCondLst>
                                        </p:cTn>
                                        <p:tgtEl>
                                          <p:spTgt spid="33"/>
                                        </p:tgtEl>
                                        <p:attrNameLst>
                                          <p:attrName>style.visibility</p:attrName>
                                        </p:attrNameLst>
                                      </p:cBhvr>
                                      <p:to>
                                        <p:strVal val="visible"/>
                                      </p:to>
                                    </p:set>
                                    <p:animEffect transition="in" filter="blinds(horizontal)">
                                      <p:cBhvr>
                                        <p:cTn id="123"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9" grpId="0" animBg="1"/>
      <p:bldP spid="21" grpId="0" animBg="1"/>
      <p:bldP spid="25" grpId="0" animBg="1"/>
      <p:bldP spid="26" grpId="0" animBg="1"/>
      <p:bldP spid="29" grpId="0"/>
      <p:bldP spid="30" grpId="0"/>
      <p:bldP spid="33" grpId="0" animBg="1"/>
      <p:bldP spid="35" grpId="0" animBg="1"/>
      <p:bldP spid="41" grpId="0" animBg="1"/>
      <p:bldP spid="42" grpId="0"/>
      <p:bldP spid="48" grpId="0" animBg="1"/>
      <p:bldP spid="51" grpId="0"/>
    </p:bld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9222" name="日期占位符 3"/>
          <p:cNvSpPr txBox="1">
            <a:spLocks/>
          </p:cNvSpPr>
          <p:nvPr/>
        </p:nvSpPr>
        <p:spPr bwMode="auto">
          <a:xfrm>
            <a:off x="7459663" y="6429375"/>
            <a:ext cx="1541462" cy="344488"/>
          </a:xfrm>
          <a:prstGeom prst="rect">
            <a:avLst/>
          </a:prstGeom>
          <a:noFill/>
          <a:ln w="9525">
            <a:noFill/>
            <a:miter lim="800000"/>
            <a:headEnd/>
            <a:tailEnd/>
          </a:ln>
        </p:spPr>
        <p:txBody>
          <a:bodyPr/>
          <a:lstStyle/>
          <a:p>
            <a:r>
              <a:rPr lang="zh-CN" altLang="en-US" dirty="0"/>
              <a:t>第</a:t>
            </a:r>
            <a:r>
              <a:rPr lang="de-DE" dirty="0"/>
              <a:t> </a:t>
            </a:r>
            <a:fld id="{1AF8AADB-D610-451F-AEB0-718FDF46105A}" type="slidenum">
              <a:rPr lang="de-DE"/>
              <a:pPr/>
              <a:t>4</a:t>
            </a:fld>
            <a:r>
              <a:rPr lang="zh-CN" altLang="en-US" dirty="0"/>
              <a:t>页 </a:t>
            </a:r>
            <a:r>
              <a:rPr lang="zh-CN" altLang="en-US" dirty="0" smtClean="0"/>
              <a:t>共</a:t>
            </a:r>
            <a:r>
              <a:rPr lang="en-US" altLang="zh-CN" dirty="0" smtClean="0"/>
              <a:t>15</a:t>
            </a:r>
            <a:r>
              <a:rPr lang="zh-CN" altLang="en-US" dirty="0" smtClean="0"/>
              <a:t>页</a:t>
            </a:r>
            <a:endParaRPr lang="en-GB" dirty="0"/>
          </a:p>
        </p:txBody>
      </p:sp>
      <p:sp>
        <p:nvSpPr>
          <p:cNvPr id="8" name="Rectangle 6"/>
          <p:cNvSpPr>
            <a:spLocks noChangeArrowheads="1"/>
          </p:cNvSpPr>
          <p:nvPr/>
        </p:nvSpPr>
        <p:spPr bwMode="auto">
          <a:xfrm>
            <a:off x="928662" y="-24"/>
            <a:ext cx="4214813" cy="369332"/>
          </a:xfrm>
          <a:prstGeom prst="rect">
            <a:avLst/>
          </a:prstGeom>
          <a:noFill/>
          <a:ln w="9525">
            <a:noFill/>
            <a:miter lim="800000"/>
            <a:headEnd/>
            <a:tailEnd/>
          </a:ln>
        </p:spPr>
        <p:txBody>
          <a:bodyPr wrap="square" anchor="ctr">
            <a:spAutoFit/>
          </a:bodyPr>
          <a:lstStyle/>
          <a:p>
            <a:pPr eaLnBrk="0" hangingPunct="0">
              <a:tabLst>
                <a:tab pos="2636838" algn="ctr"/>
                <a:tab pos="5273675" algn="r"/>
              </a:tabLst>
            </a:pPr>
            <a:r>
              <a:rPr lang="zh-CN" altLang="en-US" sz="1800" b="1" dirty="0" smtClean="0">
                <a:solidFill>
                  <a:srgbClr val="000000"/>
                </a:solidFill>
                <a:latin typeface="楷体" pitchFamily="49" charset="-122"/>
                <a:ea typeface="楷体" pitchFamily="49" charset="-122"/>
                <a:cs typeface="宋体" pitchFamily="2" charset="-122"/>
              </a:rPr>
              <a:t>江苏国泰新点软件有限公司</a:t>
            </a:r>
            <a:endParaRPr lang="zh-CN" altLang="en-US" sz="1800" dirty="0">
              <a:latin typeface="楷体" pitchFamily="49" charset="-122"/>
              <a:ea typeface="楷体" pitchFamily="49" charset="-122"/>
              <a:cs typeface="宋体" pitchFamily="2" charset="-122"/>
            </a:endParaRPr>
          </a:p>
        </p:txBody>
      </p:sp>
      <p:pic>
        <p:nvPicPr>
          <p:cNvPr id="9" name="Picture 1"/>
          <p:cNvPicPr>
            <a:picLocks noChangeAspect="1" noChangeArrowheads="1"/>
          </p:cNvPicPr>
          <p:nvPr/>
        </p:nvPicPr>
        <p:blipFill>
          <a:blip r:embed="rId3"/>
          <a:srcRect/>
          <a:stretch>
            <a:fillRect/>
          </a:stretch>
        </p:blipFill>
        <p:spPr bwMode="auto">
          <a:xfrm>
            <a:off x="-32" y="-24"/>
            <a:ext cx="978566" cy="428628"/>
          </a:xfrm>
          <a:prstGeom prst="rect">
            <a:avLst/>
          </a:prstGeom>
          <a:noFill/>
          <a:ln w="9525">
            <a:noFill/>
            <a:miter lim="800000"/>
            <a:headEnd/>
            <a:tailEnd/>
          </a:ln>
          <a:effectLst/>
        </p:spPr>
      </p:pic>
      <p:sp>
        <p:nvSpPr>
          <p:cNvPr id="10" name="Rectangle 6"/>
          <p:cNvSpPr>
            <a:spLocks noChangeArrowheads="1"/>
          </p:cNvSpPr>
          <p:nvPr/>
        </p:nvSpPr>
        <p:spPr bwMode="auto">
          <a:xfrm>
            <a:off x="142844" y="6429396"/>
            <a:ext cx="3357555" cy="338554"/>
          </a:xfrm>
          <a:prstGeom prst="rect">
            <a:avLst/>
          </a:prstGeom>
          <a:noFill/>
          <a:ln w="9525">
            <a:noFill/>
            <a:miter lim="800000"/>
            <a:headEnd/>
            <a:tailEnd/>
          </a:ln>
        </p:spPr>
        <p:txBody>
          <a:bodyPr wrap="square" anchor="ctr">
            <a:spAutoFit/>
          </a:bodyPr>
          <a:lstStyle/>
          <a:p>
            <a:r>
              <a:rPr lang="zh-CN" altLang="en-US" sz="1600" dirty="0" smtClean="0">
                <a:solidFill>
                  <a:srgbClr val="007635"/>
                </a:solidFill>
                <a:latin typeface="微软雅黑" pitchFamily="34" charset="-122"/>
                <a:ea typeface="微软雅黑" pitchFamily="34" charset="-122"/>
              </a:rPr>
              <a:t>蚌埠市公共资源交易一网运行系统</a:t>
            </a:r>
            <a:endParaRPr lang="zh-CN" altLang="en-US" sz="1600" dirty="0">
              <a:solidFill>
                <a:srgbClr val="007635"/>
              </a:solidFill>
              <a:latin typeface="微软雅黑" pitchFamily="34" charset="-122"/>
              <a:ea typeface="微软雅黑" pitchFamily="34" charset="-122"/>
            </a:endParaRPr>
          </a:p>
        </p:txBody>
      </p:sp>
      <p:sp>
        <p:nvSpPr>
          <p:cNvPr id="2" name="标题 1"/>
          <p:cNvSpPr>
            <a:spLocks noGrp="1"/>
          </p:cNvSpPr>
          <p:nvPr>
            <p:ph type="title"/>
          </p:nvPr>
        </p:nvSpPr>
        <p:spPr>
          <a:xfrm>
            <a:off x="539552" y="692696"/>
            <a:ext cx="6480175" cy="720725"/>
          </a:xfrm>
        </p:spPr>
        <p:txBody>
          <a:bodyPr/>
          <a:lstStyle/>
          <a:p>
            <a:r>
              <a:rPr lang="zh-CN" altLang="en-US" dirty="0" smtClean="0"/>
              <a:t>网上开标</a:t>
            </a:r>
            <a:r>
              <a:rPr lang="en-US" altLang="zh-CN" dirty="0" smtClean="0"/>
              <a:t>—</a:t>
            </a:r>
            <a:r>
              <a:rPr lang="zh-CN" altLang="en-US" dirty="0" smtClean="0"/>
              <a:t>开标（</a:t>
            </a:r>
            <a:r>
              <a:rPr lang="en-US" altLang="zh-CN" dirty="0" smtClean="0"/>
              <a:t>1</a:t>
            </a:r>
            <a:r>
              <a:rPr lang="zh-CN" altLang="en-US" dirty="0" smtClean="0"/>
              <a:t>）</a:t>
            </a:r>
            <a:endParaRPr lang="zh-CN" altLang="en-US" dirty="0"/>
          </a:p>
        </p:txBody>
      </p:sp>
      <p:pic>
        <p:nvPicPr>
          <p:cNvPr id="7" name="Picture 19" descr="MCj02900530000[1]"/>
          <p:cNvPicPr>
            <a:picLocks noGrp="1" noChangeAspect="1" noChangeArrowheads="1"/>
          </p:cNvPicPr>
          <p:nvPr>
            <p:ph idx="1"/>
          </p:nvPr>
        </p:nvPicPr>
        <p:blipFill>
          <a:blip r:embed="rId4" cstate="print">
            <a:extLst>
              <a:ext uri="{28A0092B-C50C-407E-A947-70E740481C1C}">
                <a14:useLocalDpi xmlns:a14="http://schemas.microsoft.com/office/drawing/2010/main" val="0"/>
              </a:ext>
            </a:extLst>
          </a:blip>
          <a:srcRect/>
          <a:stretch>
            <a:fillRect/>
          </a:stretch>
        </p:blipFill>
        <p:spPr bwMode="auto">
          <a:xfrm>
            <a:off x="6096000" y="5187528"/>
            <a:ext cx="1230313" cy="9144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Rectangle 13"/>
          <p:cNvSpPr>
            <a:spLocks noChangeArrowheads="1"/>
          </p:cNvSpPr>
          <p:nvPr/>
        </p:nvSpPr>
        <p:spPr bwMode="auto">
          <a:xfrm>
            <a:off x="5943600" y="6025728"/>
            <a:ext cx="2057400" cy="35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342900" indent="-342900">
              <a:spcBef>
                <a:spcPct val="20000"/>
              </a:spcBef>
            </a:pPr>
            <a:r>
              <a:rPr lang="zh-CN" altLang="en-US" sz="2000">
                <a:solidFill>
                  <a:srgbClr val="000000"/>
                </a:solidFill>
                <a:latin typeface="黑体" pitchFamily="49" charset="-122"/>
                <a:ea typeface="黑体" pitchFamily="49" charset="-122"/>
              </a:rPr>
              <a:t>原始投标文件</a:t>
            </a:r>
          </a:p>
        </p:txBody>
      </p:sp>
      <p:sp>
        <p:nvSpPr>
          <p:cNvPr id="12" name="AutoShape 6"/>
          <p:cNvSpPr>
            <a:spLocks noChangeArrowheads="1"/>
          </p:cNvSpPr>
          <p:nvPr/>
        </p:nvSpPr>
        <p:spPr bwMode="auto">
          <a:xfrm>
            <a:off x="1905000" y="1910928"/>
            <a:ext cx="914400" cy="381000"/>
          </a:xfrm>
          <a:prstGeom prst="rightArrow">
            <a:avLst>
              <a:gd name="adj1" fmla="val 50000"/>
              <a:gd name="adj2" fmla="val 35067"/>
            </a:avLst>
          </a:prstGeom>
          <a:solidFill>
            <a:srgbClr val="00FFFF"/>
          </a:solidFill>
          <a:ln w="9525" algn="ctr">
            <a:solidFill>
              <a:schemeClr val="tx2"/>
            </a:solidFill>
            <a:miter lim="800000"/>
            <a:headEnd/>
            <a:tailEnd/>
          </a:ln>
        </p:spPr>
        <p:txBody>
          <a:bodyPr wrap="none" anchor="ctr"/>
          <a:lstStyle/>
          <a:p>
            <a:endParaRPr lang="zh-CN" altLang="en-US"/>
          </a:p>
        </p:txBody>
      </p:sp>
      <p:sp>
        <p:nvSpPr>
          <p:cNvPr id="13" name="AutoShape 6"/>
          <p:cNvSpPr>
            <a:spLocks noChangeArrowheads="1"/>
          </p:cNvSpPr>
          <p:nvPr/>
        </p:nvSpPr>
        <p:spPr bwMode="auto">
          <a:xfrm>
            <a:off x="5029200" y="2139528"/>
            <a:ext cx="914400" cy="381000"/>
          </a:xfrm>
          <a:prstGeom prst="rightArrow">
            <a:avLst>
              <a:gd name="adj1" fmla="val 50000"/>
              <a:gd name="adj2" fmla="val 35067"/>
            </a:avLst>
          </a:prstGeom>
          <a:solidFill>
            <a:srgbClr val="00FFFF"/>
          </a:solidFill>
          <a:ln w="9525" algn="ctr">
            <a:solidFill>
              <a:schemeClr val="tx2"/>
            </a:solidFill>
            <a:miter lim="800000"/>
            <a:headEnd/>
            <a:tailEnd/>
          </a:ln>
        </p:spPr>
        <p:txBody>
          <a:bodyPr wrap="none" anchor="ctr"/>
          <a:lstStyle/>
          <a:p>
            <a:endParaRPr lang="zh-CN" altLang="en-US"/>
          </a:p>
        </p:txBody>
      </p:sp>
      <p:grpSp>
        <p:nvGrpSpPr>
          <p:cNvPr id="14" name="组合 55"/>
          <p:cNvGrpSpPr>
            <a:grpSpLocks/>
          </p:cNvGrpSpPr>
          <p:nvPr/>
        </p:nvGrpSpPr>
        <p:grpSpPr bwMode="auto">
          <a:xfrm>
            <a:off x="6248400" y="1606128"/>
            <a:ext cx="1219200" cy="1447800"/>
            <a:chOff x="3657600" y="1905000"/>
            <a:chExt cx="1219200" cy="1447800"/>
          </a:xfrm>
        </p:grpSpPr>
        <p:grpSp>
          <p:nvGrpSpPr>
            <p:cNvPr id="15" name="组合 9"/>
            <p:cNvGrpSpPr>
              <a:grpSpLocks/>
            </p:cNvGrpSpPr>
            <p:nvPr/>
          </p:nvGrpSpPr>
          <p:grpSpPr bwMode="auto">
            <a:xfrm>
              <a:off x="3657600" y="1905000"/>
              <a:ext cx="1066800" cy="1096963"/>
              <a:chOff x="3505201" y="1524000"/>
              <a:chExt cx="1066799" cy="1096647"/>
            </a:xfrm>
          </p:grpSpPr>
          <p:pic>
            <p:nvPicPr>
              <p:cNvPr id="17" name="Picture 2" descr="C:\Documents and Settings\Administrator\Local Settings\Temporary Internet Files\Content.IE5\Y6MYTTL2\MCj02504660000[1].wmf"/>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505201" y="1524000"/>
                <a:ext cx="1066799" cy="10966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 name="Picture 19" descr="MCj02900530000[1]"/>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rot="3550167">
                <a:off x="3704895" y="1768048"/>
                <a:ext cx="841855" cy="588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6" name="Rectangle 13"/>
            <p:cNvSpPr>
              <a:spLocks noChangeArrowheads="1"/>
            </p:cNvSpPr>
            <p:nvPr/>
          </p:nvSpPr>
          <p:spPr bwMode="auto">
            <a:xfrm>
              <a:off x="3657600" y="2971800"/>
              <a:ext cx="1219200" cy="38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342900" indent="-342900">
                <a:spcBef>
                  <a:spcPct val="20000"/>
                </a:spcBef>
              </a:pPr>
              <a:r>
                <a:rPr lang="zh-CN" altLang="en-US" sz="1600">
                  <a:solidFill>
                    <a:srgbClr val="000000"/>
                  </a:solidFill>
                  <a:latin typeface="黑体" pitchFamily="49" charset="-122"/>
                  <a:ea typeface="黑体" pitchFamily="49" charset="-122"/>
                </a:rPr>
                <a:t>招标人公钥</a:t>
              </a:r>
            </a:p>
          </p:txBody>
        </p:sp>
      </p:grpSp>
      <p:grpSp>
        <p:nvGrpSpPr>
          <p:cNvPr id="20" name="组合 28"/>
          <p:cNvGrpSpPr>
            <a:grpSpLocks/>
          </p:cNvGrpSpPr>
          <p:nvPr/>
        </p:nvGrpSpPr>
        <p:grpSpPr bwMode="auto">
          <a:xfrm>
            <a:off x="3276600" y="3739728"/>
            <a:ext cx="1981200" cy="731838"/>
            <a:chOff x="6096000" y="4114800"/>
            <a:chExt cx="1981200" cy="731801"/>
          </a:xfrm>
        </p:grpSpPr>
        <p:pic>
          <p:nvPicPr>
            <p:cNvPr id="21" name="Picture 16" descr="C:\Documents and Settings\Administrator\Local Settings\Temporary Internet Files\Content.IE5\7M4TRFRI\MCj02971330000[1].wmf"/>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096000" y="4114800"/>
              <a:ext cx="582611" cy="7318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 name="Rectangle 13"/>
            <p:cNvSpPr>
              <a:spLocks noChangeArrowheads="1"/>
            </p:cNvSpPr>
            <p:nvPr/>
          </p:nvSpPr>
          <p:spPr bwMode="auto">
            <a:xfrm>
              <a:off x="6629400" y="4343400"/>
              <a:ext cx="1447800" cy="38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342900" indent="-342900">
                <a:spcBef>
                  <a:spcPct val="20000"/>
                </a:spcBef>
              </a:pPr>
              <a:r>
                <a:rPr lang="zh-CN" altLang="en-US" sz="1600">
                  <a:solidFill>
                    <a:srgbClr val="000000"/>
                  </a:solidFill>
                  <a:latin typeface="黑体" pitchFamily="49" charset="-122"/>
                  <a:ea typeface="黑体" pitchFamily="49" charset="-122"/>
                </a:rPr>
                <a:t>投标单位私钥</a:t>
              </a:r>
            </a:p>
          </p:txBody>
        </p:sp>
      </p:grpSp>
      <p:grpSp>
        <p:nvGrpSpPr>
          <p:cNvPr id="23" name="组合 27"/>
          <p:cNvGrpSpPr>
            <a:grpSpLocks/>
          </p:cNvGrpSpPr>
          <p:nvPr/>
        </p:nvGrpSpPr>
        <p:grpSpPr bwMode="auto">
          <a:xfrm>
            <a:off x="6172200" y="3130128"/>
            <a:ext cx="1752600" cy="1339850"/>
            <a:chOff x="3124200" y="3943350"/>
            <a:chExt cx="1878014" cy="1338793"/>
          </a:xfrm>
        </p:grpSpPr>
        <p:pic>
          <p:nvPicPr>
            <p:cNvPr id="24" name="Picture 15" descr="C:\Documents and Settings\Administrator\Local Settings\Temporary Internet Files\Content.IE5\3YJNYGP8\MCj04339030000[1].pn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124200" y="3943350"/>
              <a:ext cx="628650" cy="628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 name="Rectangle 13"/>
            <p:cNvSpPr>
              <a:spLocks noChangeArrowheads="1"/>
            </p:cNvSpPr>
            <p:nvPr/>
          </p:nvSpPr>
          <p:spPr bwMode="auto">
            <a:xfrm>
              <a:off x="3657600" y="4114800"/>
              <a:ext cx="1344614" cy="349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342900" indent="-342900">
                <a:spcBef>
                  <a:spcPct val="20000"/>
                </a:spcBef>
              </a:pPr>
              <a:r>
                <a:rPr lang="zh-CN" altLang="en-US" sz="1600">
                  <a:solidFill>
                    <a:srgbClr val="000000"/>
                  </a:solidFill>
                  <a:latin typeface="黑体" pitchFamily="49" charset="-122"/>
                  <a:ea typeface="黑体" pitchFamily="49" charset="-122"/>
                </a:rPr>
                <a:t>招标人私钥</a:t>
              </a:r>
            </a:p>
          </p:txBody>
        </p:sp>
        <p:pic>
          <p:nvPicPr>
            <p:cNvPr id="26" name="Picture 17" descr="C:\Documents and Settings\Administrator\Local Settings\Temporary Internet Files\Content.IE5\O0CLUQI8\MCj04459920000[1].wmf"/>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3352800" y="4419600"/>
              <a:ext cx="838200" cy="8625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7" name="左弧形箭头 26"/>
          <p:cNvSpPr/>
          <p:nvPr/>
        </p:nvSpPr>
        <p:spPr bwMode="auto">
          <a:xfrm>
            <a:off x="2895600" y="2596728"/>
            <a:ext cx="731838" cy="1216025"/>
          </a:xfrm>
          <a:prstGeom prst="curvedRightArrow">
            <a:avLst>
              <a:gd name="adj1" fmla="val 21169"/>
              <a:gd name="adj2" fmla="val 47900"/>
              <a:gd name="adj3" fmla="val 29167"/>
            </a:avLst>
          </a:prstGeom>
          <a:gradFill rotWithShape="1">
            <a:gsLst>
              <a:gs pos="0">
                <a:srgbClr val="002A54"/>
              </a:gs>
              <a:gs pos="100000">
                <a:srgbClr val="0066CC"/>
              </a:gs>
            </a:gsLst>
            <a:lin ang="2700000" scaled="1"/>
          </a:gradFill>
          <a:ln w="44450" algn="ctr">
            <a:solidFill>
              <a:schemeClr val="folHlink"/>
            </a:solidFill>
            <a:round/>
            <a:headEnd/>
            <a:tailEnd/>
          </a:ln>
        </p:spPr>
        <p:txBody>
          <a:bodyPr anchor="ctr">
            <a:spAutoFit/>
          </a:bodyPr>
          <a:lstStyle/>
          <a:p>
            <a:pPr algn="ctr">
              <a:spcBef>
                <a:spcPct val="50000"/>
              </a:spcBef>
              <a:defRPr/>
            </a:pPr>
            <a:endParaRPr lang="zh-CN" altLang="en-US" b="1">
              <a:solidFill>
                <a:schemeClr val="bg1"/>
              </a:solidFill>
              <a:effectLst>
                <a:outerShdw blurRad="38100" dist="38100" dir="2700000" algn="tl">
                  <a:srgbClr val="000000"/>
                </a:outerShdw>
              </a:effectLst>
              <a:latin typeface="华文中宋" pitchFamily="2" charset="-122"/>
              <a:ea typeface="华文中宋" pitchFamily="2" charset="-122"/>
            </a:endParaRPr>
          </a:p>
        </p:txBody>
      </p:sp>
      <p:sp>
        <p:nvSpPr>
          <p:cNvPr id="28" name="左弧形箭头 27"/>
          <p:cNvSpPr/>
          <p:nvPr/>
        </p:nvSpPr>
        <p:spPr bwMode="auto">
          <a:xfrm>
            <a:off x="5486400" y="2596728"/>
            <a:ext cx="731838" cy="1216025"/>
          </a:xfrm>
          <a:prstGeom prst="curvedRightArrow">
            <a:avLst>
              <a:gd name="adj1" fmla="val 21169"/>
              <a:gd name="adj2" fmla="val 47900"/>
              <a:gd name="adj3" fmla="val 29167"/>
            </a:avLst>
          </a:prstGeom>
          <a:gradFill rotWithShape="1">
            <a:gsLst>
              <a:gs pos="0">
                <a:srgbClr val="002A54"/>
              </a:gs>
              <a:gs pos="100000">
                <a:srgbClr val="0066CC"/>
              </a:gs>
            </a:gsLst>
            <a:lin ang="2700000" scaled="1"/>
          </a:gradFill>
          <a:ln w="44450" algn="ctr">
            <a:solidFill>
              <a:schemeClr val="folHlink"/>
            </a:solidFill>
            <a:round/>
            <a:headEnd/>
            <a:tailEnd/>
          </a:ln>
        </p:spPr>
        <p:txBody>
          <a:bodyPr anchor="ctr">
            <a:spAutoFit/>
          </a:bodyPr>
          <a:lstStyle/>
          <a:p>
            <a:pPr algn="ctr">
              <a:spcBef>
                <a:spcPct val="50000"/>
              </a:spcBef>
              <a:defRPr/>
            </a:pPr>
            <a:endParaRPr lang="zh-CN" altLang="en-US" b="1">
              <a:solidFill>
                <a:schemeClr val="bg1"/>
              </a:solidFill>
              <a:effectLst>
                <a:outerShdw blurRad="38100" dist="38100" dir="2700000" algn="tl">
                  <a:srgbClr val="000000"/>
                </a:outerShdw>
              </a:effectLst>
              <a:latin typeface="华文中宋" pitchFamily="2" charset="-122"/>
              <a:ea typeface="华文中宋" pitchFamily="2" charset="-122"/>
            </a:endParaRPr>
          </a:p>
        </p:txBody>
      </p:sp>
      <p:grpSp>
        <p:nvGrpSpPr>
          <p:cNvPr id="29" name="组合 56"/>
          <p:cNvGrpSpPr>
            <a:grpSpLocks/>
          </p:cNvGrpSpPr>
          <p:nvPr/>
        </p:nvGrpSpPr>
        <p:grpSpPr bwMode="auto">
          <a:xfrm>
            <a:off x="3581400" y="1453728"/>
            <a:ext cx="1524000" cy="1811338"/>
            <a:chOff x="6324600" y="1600200"/>
            <a:chExt cx="1524000" cy="1811338"/>
          </a:xfrm>
        </p:grpSpPr>
        <p:grpSp>
          <p:nvGrpSpPr>
            <p:cNvPr id="30" name="组合 21"/>
            <p:cNvGrpSpPr>
              <a:grpSpLocks/>
            </p:cNvGrpSpPr>
            <p:nvPr/>
          </p:nvGrpSpPr>
          <p:grpSpPr bwMode="auto">
            <a:xfrm>
              <a:off x="6324600" y="1600200"/>
              <a:ext cx="1142999" cy="1371600"/>
              <a:chOff x="6324600" y="1646238"/>
              <a:chExt cx="1768475" cy="1782762"/>
            </a:xfrm>
          </p:grpSpPr>
          <p:pic>
            <p:nvPicPr>
              <p:cNvPr id="32" name="Picture 14" descr="C:\Documents and Settings\Administrator\Local Settings\Temporary Internet Files\Content.IE5\SDD8DTZ3\MCj03515930000[1].wmf"/>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6324600" y="1646238"/>
                <a:ext cx="1768475" cy="1782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3" name="组合 9"/>
              <p:cNvGrpSpPr>
                <a:grpSpLocks/>
              </p:cNvGrpSpPr>
              <p:nvPr/>
            </p:nvGrpSpPr>
            <p:grpSpPr bwMode="auto">
              <a:xfrm>
                <a:off x="6553200" y="2209800"/>
                <a:ext cx="685800" cy="838201"/>
                <a:chOff x="3505201" y="1524000"/>
                <a:chExt cx="1066799" cy="1096647"/>
              </a:xfrm>
            </p:grpSpPr>
            <p:pic>
              <p:nvPicPr>
                <p:cNvPr id="34" name="Picture 2" descr="C:\Documents and Settings\Administrator\Local Settings\Temporary Internet Files\Content.IE5\Y6MYTTL2\MCj02504660000[1].wmf"/>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505201" y="1524000"/>
                  <a:ext cx="1066799" cy="10966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5" name="Picture 19" descr="MCj02900530000[1]"/>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rot="3550167">
                  <a:off x="3704895" y="1768048"/>
                  <a:ext cx="841855" cy="588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sp>
          <p:nvSpPr>
            <p:cNvPr id="31" name="Rectangle 4"/>
            <p:cNvSpPr>
              <a:spLocks noChangeArrowheads="1"/>
            </p:cNvSpPr>
            <p:nvPr/>
          </p:nvSpPr>
          <p:spPr bwMode="auto">
            <a:xfrm>
              <a:off x="6553200" y="3124200"/>
              <a:ext cx="1295400" cy="287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342900" indent="-342900">
                <a:spcBef>
                  <a:spcPct val="20000"/>
                </a:spcBef>
              </a:pPr>
              <a:r>
                <a:rPr lang="zh-CN" altLang="en-US" sz="1400"/>
                <a:t>投标单位公钥</a:t>
              </a:r>
              <a:endParaRPr lang="en-US" altLang="zh-CN" sz="1400"/>
            </a:p>
          </p:txBody>
        </p:sp>
      </p:grpSp>
      <p:sp>
        <p:nvSpPr>
          <p:cNvPr id="36" name="AutoShape 6"/>
          <p:cNvSpPr>
            <a:spLocks noChangeArrowheads="1"/>
          </p:cNvSpPr>
          <p:nvPr/>
        </p:nvSpPr>
        <p:spPr bwMode="auto">
          <a:xfrm rot="5400000">
            <a:off x="6286500" y="4539828"/>
            <a:ext cx="762000" cy="533400"/>
          </a:xfrm>
          <a:prstGeom prst="rightArrow">
            <a:avLst>
              <a:gd name="adj1" fmla="val 50000"/>
              <a:gd name="adj2" fmla="val 35066"/>
            </a:avLst>
          </a:prstGeom>
          <a:solidFill>
            <a:srgbClr val="00FFFF"/>
          </a:solidFill>
          <a:ln w="9525" algn="ctr">
            <a:solidFill>
              <a:schemeClr val="tx2"/>
            </a:solidFill>
            <a:miter lim="800000"/>
            <a:headEnd/>
            <a:tailEnd/>
          </a:ln>
        </p:spPr>
        <p:txBody>
          <a:bodyPr wrap="none" anchor="ctr"/>
          <a:lstStyle/>
          <a:p>
            <a:endParaRPr lang="zh-CN" altLang="en-US"/>
          </a:p>
        </p:txBody>
      </p:sp>
      <p:grpSp>
        <p:nvGrpSpPr>
          <p:cNvPr id="37" name="组合 57"/>
          <p:cNvGrpSpPr>
            <a:grpSpLocks/>
          </p:cNvGrpSpPr>
          <p:nvPr/>
        </p:nvGrpSpPr>
        <p:grpSpPr bwMode="auto">
          <a:xfrm>
            <a:off x="457200" y="1529928"/>
            <a:ext cx="1524000" cy="1524000"/>
            <a:chOff x="609600" y="5029200"/>
            <a:chExt cx="1524000" cy="1524000"/>
          </a:xfrm>
        </p:grpSpPr>
        <p:grpSp>
          <p:nvGrpSpPr>
            <p:cNvPr id="38" name="组合 43"/>
            <p:cNvGrpSpPr>
              <a:grpSpLocks/>
            </p:cNvGrpSpPr>
            <p:nvPr/>
          </p:nvGrpSpPr>
          <p:grpSpPr bwMode="auto">
            <a:xfrm>
              <a:off x="762000" y="5029200"/>
              <a:ext cx="914400" cy="914400"/>
              <a:chOff x="6324600" y="1646238"/>
              <a:chExt cx="1768475" cy="1782762"/>
            </a:xfrm>
          </p:grpSpPr>
          <p:pic>
            <p:nvPicPr>
              <p:cNvPr id="40" name="Picture 14" descr="C:\Documents and Settings\Administrator\Local Settings\Temporary Internet Files\Content.IE5\SDD8DTZ3\MCj03515930000[1].wmf"/>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6324600" y="1646238"/>
                <a:ext cx="1768475" cy="1782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41" name="组合 9"/>
              <p:cNvGrpSpPr>
                <a:grpSpLocks/>
              </p:cNvGrpSpPr>
              <p:nvPr/>
            </p:nvGrpSpPr>
            <p:grpSpPr bwMode="auto">
              <a:xfrm>
                <a:off x="6553200" y="2209800"/>
                <a:ext cx="685800" cy="838201"/>
                <a:chOff x="3505201" y="1524000"/>
                <a:chExt cx="1066799" cy="1096647"/>
              </a:xfrm>
            </p:grpSpPr>
            <p:pic>
              <p:nvPicPr>
                <p:cNvPr id="42" name="Picture 2" descr="C:\Documents and Settings\Administrator\Local Settings\Temporary Internet Files\Content.IE5\Y6MYTTL2\MCj02504660000[1].wmf"/>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505201" y="1524000"/>
                  <a:ext cx="1066799" cy="10966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3" name="Picture 19" descr="MCj02900530000[1]"/>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rot="3550167">
                  <a:off x="3704895" y="1768048"/>
                  <a:ext cx="841855" cy="588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sp>
          <p:nvSpPr>
            <p:cNvPr id="39" name="Rectangle 4"/>
            <p:cNvSpPr>
              <a:spLocks noChangeArrowheads="1"/>
            </p:cNvSpPr>
            <p:nvPr/>
          </p:nvSpPr>
          <p:spPr bwMode="auto">
            <a:xfrm>
              <a:off x="609600" y="5867400"/>
              <a:ext cx="1524000" cy="68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342900" indent="-342900">
                <a:spcBef>
                  <a:spcPct val="20000"/>
                </a:spcBef>
              </a:pPr>
              <a:r>
                <a:rPr lang="zh-CN" altLang="en-US" sz="1600">
                  <a:latin typeface="黑体" pitchFamily="49" charset="-122"/>
                  <a:ea typeface="黑体" pitchFamily="49" charset="-122"/>
                </a:rPr>
                <a:t>二次加密的</a:t>
              </a:r>
              <a:endParaRPr lang="en-US" altLang="zh-CN" sz="1600">
                <a:latin typeface="黑体" pitchFamily="49" charset="-122"/>
                <a:ea typeface="黑体" pitchFamily="49" charset="-122"/>
              </a:endParaRPr>
            </a:p>
            <a:p>
              <a:pPr marL="342900" indent="-342900">
                <a:spcBef>
                  <a:spcPct val="20000"/>
                </a:spcBef>
              </a:pPr>
              <a:r>
                <a:rPr lang="zh-CN" altLang="en-US" sz="1600">
                  <a:latin typeface="黑体" pitchFamily="49" charset="-122"/>
                  <a:ea typeface="黑体" pitchFamily="49" charset="-122"/>
                </a:rPr>
                <a:t>投标文件</a:t>
              </a:r>
              <a:endParaRPr lang="en-US" altLang="zh-CN" sz="1600">
                <a:latin typeface="黑体" pitchFamily="49" charset="-122"/>
                <a:ea typeface="黑体" pitchFamily="49" charset="-122"/>
              </a:endParaRPr>
            </a:p>
          </p:txBody>
        </p:sp>
      </p:grpSp>
      <p:grpSp>
        <p:nvGrpSpPr>
          <p:cNvPr id="44" name="组合 58"/>
          <p:cNvGrpSpPr>
            <a:grpSpLocks/>
          </p:cNvGrpSpPr>
          <p:nvPr/>
        </p:nvGrpSpPr>
        <p:grpSpPr bwMode="auto">
          <a:xfrm>
            <a:off x="2209800" y="3053928"/>
            <a:ext cx="1219200" cy="1295400"/>
            <a:chOff x="3200400" y="5334000"/>
            <a:chExt cx="1219200" cy="1295400"/>
          </a:xfrm>
        </p:grpSpPr>
        <p:sp>
          <p:nvSpPr>
            <p:cNvPr id="45" name="云形标注 44"/>
            <p:cNvSpPr/>
            <p:nvPr/>
          </p:nvSpPr>
          <p:spPr bwMode="auto">
            <a:xfrm>
              <a:off x="3200400" y="5334000"/>
              <a:ext cx="914400" cy="612775"/>
            </a:xfrm>
            <a:prstGeom prst="cloudCallout">
              <a:avLst>
                <a:gd name="adj1" fmla="val -25833"/>
                <a:gd name="adj2" fmla="val 107276"/>
              </a:avLst>
            </a:prstGeom>
            <a:gradFill rotWithShape="1">
              <a:gsLst>
                <a:gs pos="0">
                  <a:srgbClr val="002A54"/>
                </a:gs>
                <a:gs pos="100000">
                  <a:srgbClr val="0066CC"/>
                </a:gs>
              </a:gsLst>
              <a:lin ang="2700000" scaled="1"/>
            </a:gradFill>
            <a:ln w="44450" algn="ctr">
              <a:solidFill>
                <a:schemeClr val="folHlink"/>
              </a:solidFill>
              <a:round/>
              <a:headEnd/>
              <a:tailEnd/>
            </a:ln>
          </p:spPr>
          <p:txBody>
            <a:bodyPr anchor="ctr">
              <a:spAutoFit/>
            </a:bodyPr>
            <a:lstStyle/>
            <a:p>
              <a:pPr algn="ctr">
                <a:spcBef>
                  <a:spcPct val="50000"/>
                </a:spcBef>
                <a:defRPr/>
              </a:pPr>
              <a:endParaRPr lang="zh-CN" altLang="en-US" b="1">
                <a:solidFill>
                  <a:schemeClr val="bg1"/>
                </a:solidFill>
                <a:effectLst>
                  <a:outerShdw blurRad="38100" dist="38100" dir="2700000" algn="tl">
                    <a:srgbClr val="000000"/>
                  </a:outerShdw>
                </a:effectLst>
                <a:latin typeface="华文中宋" pitchFamily="2" charset="-122"/>
                <a:ea typeface="华文中宋" pitchFamily="2" charset="-122"/>
              </a:endParaRPr>
            </a:p>
          </p:txBody>
        </p:sp>
        <p:sp>
          <p:nvSpPr>
            <p:cNvPr id="46" name="Rectangle 4"/>
            <p:cNvSpPr>
              <a:spLocks noChangeArrowheads="1"/>
            </p:cNvSpPr>
            <p:nvPr/>
          </p:nvSpPr>
          <p:spPr bwMode="auto">
            <a:xfrm>
              <a:off x="3276600" y="6096000"/>
              <a:ext cx="1143000"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342900" indent="-342900">
                <a:spcBef>
                  <a:spcPct val="20000"/>
                </a:spcBef>
              </a:pPr>
              <a:r>
                <a:rPr lang="zh-CN" altLang="en-US" sz="1600">
                  <a:latin typeface="黑体" pitchFamily="49" charset="-122"/>
                  <a:ea typeface="黑体" pitchFamily="49" charset="-122"/>
                </a:rPr>
                <a:t>互联网络</a:t>
              </a:r>
              <a:endParaRPr lang="en-US" altLang="zh-CN" sz="1600">
                <a:latin typeface="黑体" pitchFamily="49" charset="-122"/>
                <a:ea typeface="黑体" pitchFamily="49" charset="-122"/>
              </a:endParaRPr>
            </a:p>
            <a:p>
              <a:pPr marL="342900" indent="-342900">
                <a:spcBef>
                  <a:spcPct val="20000"/>
                </a:spcBef>
              </a:pPr>
              <a:r>
                <a:rPr lang="zh-CN" altLang="en-US" sz="1600">
                  <a:latin typeface="黑体" pitchFamily="49" charset="-122"/>
                  <a:ea typeface="黑体" pitchFamily="49" charset="-122"/>
                </a:rPr>
                <a:t>远程解密</a:t>
              </a:r>
              <a:endParaRPr lang="en-US" altLang="zh-CN" sz="1600">
                <a:latin typeface="黑体" pitchFamily="49" charset="-122"/>
                <a:ea typeface="黑体" pitchFamily="49" charset="-122"/>
              </a:endParaRPr>
            </a:p>
          </p:txBody>
        </p:sp>
      </p:grpSp>
      <p:grpSp>
        <p:nvGrpSpPr>
          <p:cNvPr id="47" name="组合 58"/>
          <p:cNvGrpSpPr>
            <a:grpSpLocks/>
          </p:cNvGrpSpPr>
          <p:nvPr/>
        </p:nvGrpSpPr>
        <p:grpSpPr bwMode="auto">
          <a:xfrm>
            <a:off x="5334000" y="3053928"/>
            <a:ext cx="1219200" cy="1295400"/>
            <a:chOff x="3200400" y="5334000"/>
            <a:chExt cx="1219200" cy="1295400"/>
          </a:xfrm>
        </p:grpSpPr>
        <p:sp>
          <p:nvSpPr>
            <p:cNvPr id="48" name="云形标注 47"/>
            <p:cNvSpPr/>
            <p:nvPr/>
          </p:nvSpPr>
          <p:spPr bwMode="auto">
            <a:xfrm>
              <a:off x="3200400" y="5334000"/>
              <a:ext cx="914400" cy="612775"/>
            </a:xfrm>
            <a:prstGeom prst="cloudCallout">
              <a:avLst>
                <a:gd name="adj1" fmla="val -25833"/>
                <a:gd name="adj2" fmla="val 107276"/>
              </a:avLst>
            </a:prstGeom>
            <a:gradFill rotWithShape="1">
              <a:gsLst>
                <a:gs pos="0">
                  <a:srgbClr val="002A54"/>
                </a:gs>
                <a:gs pos="100000">
                  <a:srgbClr val="0066CC"/>
                </a:gs>
              </a:gsLst>
              <a:lin ang="2700000" scaled="1"/>
            </a:gradFill>
            <a:ln w="44450" algn="ctr">
              <a:solidFill>
                <a:schemeClr val="folHlink"/>
              </a:solidFill>
              <a:round/>
              <a:headEnd/>
              <a:tailEnd/>
            </a:ln>
          </p:spPr>
          <p:txBody>
            <a:bodyPr anchor="ctr">
              <a:spAutoFit/>
            </a:bodyPr>
            <a:lstStyle/>
            <a:p>
              <a:pPr algn="ctr">
                <a:spcBef>
                  <a:spcPct val="50000"/>
                </a:spcBef>
                <a:defRPr/>
              </a:pPr>
              <a:endParaRPr lang="zh-CN" altLang="en-US" b="1">
                <a:solidFill>
                  <a:schemeClr val="bg1"/>
                </a:solidFill>
                <a:effectLst>
                  <a:outerShdw blurRad="38100" dist="38100" dir="2700000" algn="tl">
                    <a:srgbClr val="000000"/>
                  </a:outerShdw>
                </a:effectLst>
                <a:latin typeface="华文中宋" pitchFamily="2" charset="-122"/>
                <a:ea typeface="华文中宋" pitchFamily="2" charset="-122"/>
              </a:endParaRPr>
            </a:p>
          </p:txBody>
        </p:sp>
        <p:sp>
          <p:nvSpPr>
            <p:cNvPr id="49" name="Rectangle 4"/>
            <p:cNvSpPr>
              <a:spLocks noChangeArrowheads="1"/>
            </p:cNvSpPr>
            <p:nvPr/>
          </p:nvSpPr>
          <p:spPr bwMode="auto">
            <a:xfrm>
              <a:off x="3276600" y="6096000"/>
              <a:ext cx="1143000"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342900" indent="-342900">
                <a:spcBef>
                  <a:spcPct val="20000"/>
                </a:spcBef>
              </a:pPr>
              <a:r>
                <a:rPr lang="zh-CN" altLang="en-US" sz="1600">
                  <a:latin typeface="黑体" pitchFamily="49" charset="-122"/>
                  <a:ea typeface="黑体" pitchFamily="49" charset="-122"/>
                </a:rPr>
                <a:t>互联网络</a:t>
              </a:r>
              <a:endParaRPr lang="en-US" altLang="zh-CN" sz="1600">
                <a:latin typeface="黑体" pitchFamily="49" charset="-122"/>
                <a:ea typeface="黑体" pitchFamily="49" charset="-122"/>
              </a:endParaRPr>
            </a:p>
            <a:p>
              <a:pPr marL="342900" indent="-342900">
                <a:spcBef>
                  <a:spcPct val="20000"/>
                </a:spcBef>
              </a:pPr>
              <a:r>
                <a:rPr lang="zh-CN" altLang="en-US" sz="1600">
                  <a:latin typeface="黑体" pitchFamily="49" charset="-122"/>
                  <a:ea typeface="黑体" pitchFamily="49" charset="-122"/>
                </a:rPr>
                <a:t>远程解密</a:t>
              </a:r>
              <a:endParaRPr lang="en-US" altLang="zh-CN" sz="1600">
                <a:latin typeface="黑体" pitchFamily="49" charset="-122"/>
                <a:ea typeface="黑体" pitchFamily="49" charset="-122"/>
              </a:endParaRPr>
            </a:p>
          </p:txBody>
        </p:sp>
      </p:grpSp>
      <p:sp>
        <p:nvSpPr>
          <p:cNvPr id="50" name="AutoShape 6"/>
          <p:cNvSpPr>
            <a:spLocks noChangeArrowheads="1"/>
          </p:cNvSpPr>
          <p:nvPr/>
        </p:nvSpPr>
        <p:spPr bwMode="auto">
          <a:xfrm rot="10800000">
            <a:off x="4495800" y="5339928"/>
            <a:ext cx="1143000" cy="533400"/>
          </a:xfrm>
          <a:prstGeom prst="rightArrow">
            <a:avLst>
              <a:gd name="adj1" fmla="val 50000"/>
              <a:gd name="adj2" fmla="val 35069"/>
            </a:avLst>
          </a:prstGeom>
          <a:solidFill>
            <a:srgbClr val="00FFFF"/>
          </a:solidFill>
          <a:ln w="9525" algn="ctr">
            <a:solidFill>
              <a:schemeClr val="tx2"/>
            </a:solidFill>
            <a:miter lim="800000"/>
            <a:headEnd/>
            <a:tailEnd/>
          </a:ln>
        </p:spPr>
        <p:txBody>
          <a:bodyPr wrap="none" anchor="ctr"/>
          <a:lstStyle/>
          <a:p>
            <a:endParaRPr lang="zh-CN" altLang="en-US"/>
          </a:p>
        </p:txBody>
      </p:sp>
      <p:sp>
        <p:nvSpPr>
          <p:cNvPr id="51" name="Rectangle 13"/>
          <p:cNvSpPr>
            <a:spLocks noChangeArrowheads="1"/>
          </p:cNvSpPr>
          <p:nvPr/>
        </p:nvSpPr>
        <p:spPr bwMode="auto">
          <a:xfrm>
            <a:off x="2590800" y="5416128"/>
            <a:ext cx="1371600" cy="35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342900" indent="-342900">
              <a:spcBef>
                <a:spcPct val="20000"/>
              </a:spcBef>
            </a:pPr>
            <a:r>
              <a:rPr lang="zh-CN" altLang="en-US" sz="2000">
                <a:solidFill>
                  <a:srgbClr val="000000"/>
                </a:solidFill>
                <a:latin typeface="黑体" pitchFamily="49" charset="-122"/>
                <a:ea typeface="黑体" pitchFamily="49" charset="-122"/>
              </a:rPr>
              <a:t>开始唱标</a:t>
            </a:r>
          </a:p>
        </p:txBody>
      </p:sp>
    </p:spTree>
    <p:extLst>
      <p:ext uri="{BB962C8B-B14F-4D97-AF65-F5344CB8AC3E}">
        <p14:creationId xmlns:p14="http://schemas.microsoft.com/office/powerpoint/2010/main" val="1972304374"/>
      </p:ext>
    </p:extLst>
  </p:cSld>
  <p:clrMapOvr>
    <a:masterClrMapping/>
  </p:clrMapOvr>
  <p:transition spd="slow">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linds(horizontal)">
                                      <p:cBhvr>
                                        <p:cTn id="7" dur="500"/>
                                        <p:tgtEl>
                                          <p:spTgt spid="12"/>
                                        </p:tgtEl>
                                      </p:cBhvr>
                                    </p:animEffect>
                                  </p:childTnLst>
                                </p:cTn>
                              </p:par>
                              <p:par>
                                <p:cTn id="8" presetID="2" presetClass="entr" presetSubtype="4" fill="hold" grpId="0" nodeType="withEffect">
                                  <p:stCondLst>
                                    <p:cond delay="0"/>
                                  </p:stCondLst>
                                  <p:childTnLst>
                                    <p:set>
                                      <p:cBhvr>
                                        <p:cTn id="9" dur="1" fill="hold">
                                          <p:stCondLst>
                                            <p:cond delay="0"/>
                                          </p:stCondLst>
                                        </p:cTn>
                                        <p:tgtEl>
                                          <p:spTgt spid="27"/>
                                        </p:tgtEl>
                                        <p:attrNameLst>
                                          <p:attrName>style.visibility</p:attrName>
                                        </p:attrNameLst>
                                      </p:cBhvr>
                                      <p:to>
                                        <p:strVal val="visible"/>
                                      </p:to>
                                    </p:set>
                                    <p:anim calcmode="lin" valueType="num">
                                      <p:cBhvr additive="base">
                                        <p:cTn id="10" dur="500" fill="hold"/>
                                        <p:tgtEl>
                                          <p:spTgt spid="27"/>
                                        </p:tgtEl>
                                        <p:attrNameLst>
                                          <p:attrName>ppt_x</p:attrName>
                                        </p:attrNameLst>
                                      </p:cBhvr>
                                      <p:tavLst>
                                        <p:tav tm="0">
                                          <p:val>
                                            <p:strVal val="#ppt_x"/>
                                          </p:val>
                                        </p:tav>
                                        <p:tav tm="100000">
                                          <p:val>
                                            <p:strVal val="#ppt_x"/>
                                          </p:val>
                                        </p:tav>
                                      </p:tavLst>
                                    </p:anim>
                                    <p:anim calcmode="lin" valueType="num">
                                      <p:cBhvr additive="base">
                                        <p:cTn id="11" dur="500" fill="hold"/>
                                        <p:tgtEl>
                                          <p:spTgt spid="27"/>
                                        </p:tgtEl>
                                        <p:attrNameLst>
                                          <p:attrName>ppt_y</p:attrName>
                                        </p:attrNameLst>
                                      </p:cBhvr>
                                      <p:tavLst>
                                        <p:tav tm="0">
                                          <p:val>
                                            <p:strVal val="1+#ppt_h/2"/>
                                          </p:val>
                                        </p:tav>
                                        <p:tav tm="100000">
                                          <p:val>
                                            <p:strVal val="#ppt_y"/>
                                          </p:val>
                                        </p:tav>
                                      </p:tavLst>
                                    </p:anim>
                                  </p:childTnLst>
                                </p:cTn>
                              </p:par>
                              <p:par>
                                <p:cTn id="12" presetID="2" presetClass="entr" presetSubtype="4" fill="hold" nodeType="withEffect">
                                  <p:stCondLst>
                                    <p:cond delay="0"/>
                                  </p:stCondLst>
                                  <p:childTnLst>
                                    <p:set>
                                      <p:cBhvr>
                                        <p:cTn id="13" dur="1" fill="hold">
                                          <p:stCondLst>
                                            <p:cond delay="0"/>
                                          </p:stCondLst>
                                        </p:cTn>
                                        <p:tgtEl>
                                          <p:spTgt spid="44"/>
                                        </p:tgtEl>
                                        <p:attrNameLst>
                                          <p:attrName>style.visibility</p:attrName>
                                        </p:attrNameLst>
                                      </p:cBhvr>
                                      <p:to>
                                        <p:strVal val="visible"/>
                                      </p:to>
                                    </p:set>
                                    <p:anim calcmode="lin" valueType="num">
                                      <p:cBhvr additive="base">
                                        <p:cTn id="14" dur="500" fill="hold"/>
                                        <p:tgtEl>
                                          <p:spTgt spid="44"/>
                                        </p:tgtEl>
                                        <p:attrNameLst>
                                          <p:attrName>ppt_x</p:attrName>
                                        </p:attrNameLst>
                                      </p:cBhvr>
                                      <p:tavLst>
                                        <p:tav tm="0">
                                          <p:val>
                                            <p:strVal val="#ppt_x"/>
                                          </p:val>
                                        </p:tav>
                                        <p:tav tm="100000">
                                          <p:val>
                                            <p:strVal val="#ppt_x"/>
                                          </p:val>
                                        </p:tav>
                                      </p:tavLst>
                                    </p:anim>
                                    <p:anim calcmode="lin" valueType="num">
                                      <p:cBhvr additive="base">
                                        <p:cTn id="15" dur="500" fill="hold"/>
                                        <p:tgtEl>
                                          <p:spTgt spid="44"/>
                                        </p:tgtEl>
                                        <p:attrNameLst>
                                          <p:attrName>ppt_y</p:attrName>
                                        </p:attrNameLst>
                                      </p:cBhvr>
                                      <p:tavLst>
                                        <p:tav tm="0">
                                          <p:val>
                                            <p:strVal val="1+#ppt_h/2"/>
                                          </p:val>
                                        </p:tav>
                                        <p:tav tm="100000">
                                          <p:val>
                                            <p:strVal val="#ppt_y"/>
                                          </p:val>
                                        </p:tav>
                                      </p:tavLst>
                                    </p:anim>
                                  </p:childTnLst>
                                </p:cTn>
                              </p:par>
                              <p:par>
                                <p:cTn id="16" presetID="2" presetClass="entr" presetSubtype="4" fill="hold" nodeType="withEffect">
                                  <p:stCondLst>
                                    <p:cond delay="0"/>
                                  </p:stCondLst>
                                  <p:childTnLst>
                                    <p:set>
                                      <p:cBhvr>
                                        <p:cTn id="17" dur="1" fill="hold">
                                          <p:stCondLst>
                                            <p:cond delay="0"/>
                                          </p:stCondLst>
                                        </p:cTn>
                                        <p:tgtEl>
                                          <p:spTgt spid="20"/>
                                        </p:tgtEl>
                                        <p:attrNameLst>
                                          <p:attrName>style.visibility</p:attrName>
                                        </p:attrNameLst>
                                      </p:cBhvr>
                                      <p:to>
                                        <p:strVal val="visible"/>
                                      </p:to>
                                    </p:set>
                                    <p:anim calcmode="lin" valueType="num">
                                      <p:cBhvr additive="base">
                                        <p:cTn id="18" dur="500" fill="hold"/>
                                        <p:tgtEl>
                                          <p:spTgt spid="20"/>
                                        </p:tgtEl>
                                        <p:attrNameLst>
                                          <p:attrName>ppt_x</p:attrName>
                                        </p:attrNameLst>
                                      </p:cBhvr>
                                      <p:tavLst>
                                        <p:tav tm="0">
                                          <p:val>
                                            <p:strVal val="#ppt_x"/>
                                          </p:val>
                                        </p:tav>
                                        <p:tav tm="100000">
                                          <p:val>
                                            <p:strVal val="#ppt_x"/>
                                          </p:val>
                                        </p:tav>
                                      </p:tavLst>
                                    </p:anim>
                                    <p:anim calcmode="lin" valueType="num">
                                      <p:cBhvr additive="base">
                                        <p:cTn id="19"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3" presetClass="entr" presetSubtype="10" fill="hold" grpId="0" nodeType="clickEffect">
                                  <p:stCondLst>
                                    <p:cond delay="0"/>
                                  </p:stCondLst>
                                  <p:childTnLst>
                                    <p:set>
                                      <p:cBhvr>
                                        <p:cTn id="23" dur="1" fill="hold">
                                          <p:stCondLst>
                                            <p:cond delay="0"/>
                                          </p:stCondLst>
                                        </p:cTn>
                                        <p:tgtEl>
                                          <p:spTgt spid="13"/>
                                        </p:tgtEl>
                                        <p:attrNameLst>
                                          <p:attrName>style.visibility</p:attrName>
                                        </p:attrNameLst>
                                      </p:cBhvr>
                                      <p:to>
                                        <p:strVal val="visible"/>
                                      </p:to>
                                    </p:set>
                                    <p:animEffect transition="in" filter="blinds(horizontal)">
                                      <p:cBhvr>
                                        <p:cTn id="24" dur="500"/>
                                        <p:tgtEl>
                                          <p:spTgt spid="13"/>
                                        </p:tgtEl>
                                      </p:cBhvr>
                                    </p:animEffect>
                                  </p:childTnLst>
                                </p:cTn>
                              </p:par>
                              <p:par>
                                <p:cTn id="25" presetID="2" presetClass="entr" presetSubtype="4" fill="hold" grpId="0" nodeType="withEffect">
                                  <p:stCondLst>
                                    <p:cond delay="0"/>
                                  </p:stCondLst>
                                  <p:childTnLst>
                                    <p:set>
                                      <p:cBhvr>
                                        <p:cTn id="26" dur="1" fill="hold">
                                          <p:stCondLst>
                                            <p:cond delay="0"/>
                                          </p:stCondLst>
                                        </p:cTn>
                                        <p:tgtEl>
                                          <p:spTgt spid="28"/>
                                        </p:tgtEl>
                                        <p:attrNameLst>
                                          <p:attrName>style.visibility</p:attrName>
                                        </p:attrNameLst>
                                      </p:cBhvr>
                                      <p:to>
                                        <p:strVal val="visible"/>
                                      </p:to>
                                    </p:set>
                                    <p:anim calcmode="lin" valueType="num">
                                      <p:cBhvr additive="base">
                                        <p:cTn id="27" dur="500" fill="hold"/>
                                        <p:tgtEl>
                                          <p:spTgt spid="28"/>
                                        </p:tgtEl>
                                        <p:attrNameLst>
                                          <p:attrName>ppt_x</p:attrName>
                                        </p:attrNameLst>
                                      </p:cBhvr>
                                      <p:tavLst>
                                        <p:tav tm="0">
                                          <p:val>
                                            <p:strVal val="#ppt_x"/>
                                          </p:val>
                                        </p:tav>
                                        <p:tav tm="100000">
                                          <p:val>
                                            <p:strVal val="#ppt_x"/>
                                          </p:val>
                                        </p:tav>
                                      </p:tavLst>
                                    </p:anim>
                                    <p:anim calcmode="lin" valueType="num">
                                      <p:cBhvr additive="base">
                                        <p:cTn id="28" dur="500" fill="hold"/>
                                        <p:tgtEl>
                                          <p:spTgt spid="28"/>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47"/>
                                        </p:tgtEl>
                                        <p:attrNameLst>
                                          <p:attrName>style.visibility</p:attrName>
                                        </p:attrNameLst>
                                      </p:cBhvr>
                                      <p:to>
                                        <p:strVal val="visible"/>
                                      </p:to>
                                    </p:set>
                                    <p:anim calcmode="lin" valueType="num">
                                      <p:cBhvr additive="base">
                                        <p:cTn id="31" dur="500" fill="hold"/>
                                        <p:tgtEl>
                                          <p:spTgt spid="47"/>
                                        </p:tgtEl>
                                        <p:attrNameLst>
                                          <p:attrName>ppt_x</p:attrName>
                                        </p:attrNameLst>
                                      </p:cBhvr>
                                      <p:tavLst>
                                        <p:tav tm="0">
                                          <p:val>
                                            <p:strVal val="#ppt_x"/>
                                          </p:val>
                                        </p:tav>
                                        <p:tav tm="100000">
                                          <p:val>
                                            <p:strVal val="#ppt_x"/>
                                          </p:val>
                                        </p:tav>
                                      </p:tavLst>
                                    </p:anim>
                                    <p:anim calcmode="lin" valueType="num">
                                      <p:cBhvr additive="base">
                                        <p:cTn id="32" dur="500" fill="hold"/>
                                        <p:tgtEl>
                                          <p:spTgt spid="47"/>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6"/>
                                        </p:tgtEl>
                                        <p:attrNameLst>
                                          <p:attrName>style.visibility</p:attrName>
                                        </p:attrNameLst>
                                      </p:cBhvr>
                                      <p:to>
                                        <p:strVal val="visible"/>
                                      </p:to>
                                    </p:set>
                                    <p:anim calcmode="lin" valueType="num">
                                      <p:cBhvr additive="base">
                                        <p:cTn id="37" dur="500" fill="hold"/>
                                        <p:tgtEl>
                                          <p:spTgt spid="36"/>
                                        </p:tgtEl>
                                        <p:attrNameLst>
                                          <p:attrName>ppt_x</p:attrName>
                                        </p:attrNameLst>
                                      </p:cBhvr>
                                      <p:tavLst>
                                        <p:tav tm="0">
                                          <p:val>
                                            <p:strVal val="#ppt_x"/>
                                          </p:val>
                                        </p:tav>
                                        <p:tav tm="100000">
                                          <p:val>
                                            <p:strVal val="#ppt_x"/>
                                          </p:val>
                                        </p:tav>
                                      </p:tavLst>
                                    </p:anim>
                                    <p:anim calcmode="lin" valueType="num">
                                      <p:cBhvr additive="base">
                                        <p:cTn id="38" dur="500" fill="hold"/>
                                        <p:tgtEl>
                                          <p:spTgt spid="36"/>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50"/>
                                        </p:tgtEl>
                                        <p:attrNameLst>
                                          <p:attrName>style.visibility</p:attrName>
                                        </p:attrNameLst>
                                      </p:cBhvr>
                                      <p:to>
                                        <p:strVal val="visible"/>
                                      </p:to>
                                    </p:set>
                                    <p:anim calcmode="lin" valueType="num">
                                      <p:cBhvr additive="base">
                                        <p:cTn id="43" dur="500" fill="hold"/>
                                        <p:tgtEl>
                                          <p:spTgt spid="50"/>
                                        </p:tgtEl>
                                        <p:attrNameLst>
                                          <p:attrName>ppt_x</p:attrName>
                                        </p:attrNameLst>
                                      </p:cBhvr>
                                      <p:tavLst>
                                        <p:tav tm="0">
                                          <p:val>
                                            <p:strVal val="#ppt_x"/>
                                          </p:val>
                                        </p:tav>
                                        <p:tav tm="100000">
                                          <p:val>
                                            <p:strVal val="#ppt_x"/>
                                          </p:val>
                                        </p:tav>
                                      </p:tavLst>
                                    </p:anim>
                                    <p:anim calcmode="lin" valueType="num">
                                      <p:cBhvr additive="base">
                                        <p:cTn id="44" dur="500" fill="hold"/>
                                        <p:tgtEl>
                                          <p:spTgt spid="5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27" grpId="0" animBg="1"/>
      <p:bldP spid="28" grpId="0" animBg="1"/>
      <p:bldP spid="36" grpId="0" animBg="1"/>
      <p:bldP spid="50"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9222" name="日期占位符 3"/>
          <p:cNvSpPr txBox="1">
            <a:spLocks/>
          </p:cNvSpPr>
          <p:nvPr/>
        </p:nvSpPr>
        <p:spPr bwMode="auto">
          <a:xfrm>
            <a:off x="7459663" y="6429375"/>
            <a:ext cx="1541462" cy="344488"/>
          </a:xfrm>
          <a:prstGeom prst="rect">
            <a:avLst/>
          </a:prstGeom>
          <a:noFill/>
          <a:ln w="9525">
            <a:noFill/>
            <a:miter lim="800000"/>
            <a:headEnd/>
            <a:tailEnd/>
          </a:ln>
        </p:spPr>
        <p:txBody>
          <a:bodyPr/>
          <a:lstStyle/>
          <a:p>
            <a:r>
              <a:rPr lang="zh-CN" altLang="en-US" dirty="0"/>
              <a:t>第</a:t>
            </a:r>
            <a:r>
              <a:rPr lang="de-DE" dirty="0"/>
              <a:t> </a:t>
            </a:r>
            <a:fld id="{1AF8AADB-D610-451F-AEB0-718FDF46105A}" type="slidenum">
              <a:rPr lang="de-DE"/>
              <a:pPr/>
              <a:t>5</a:t>
            </a:fld>
            <a:r>
              <a:rPr lang="zh-CN" altLang="en-US" dirty="0"/>
              <a:t>页 </a:t>
            </a:r>
            <a:r>
              <a:rPr lang="zh-CN" altLang="en-US" dirty="0" smtClean="0"/>
              <a:t>共</a:t>
            </a:r>
            <a:r>
              <a:rPr lang="en-US" altLang="zh-CN" dirty="0" smtClean="0"/>
              <a:t>15</a:t>
            </a:r>
            <a:r>
              <a:rPr lang="zh-CN" altLang="en-US" dirty="0" smtClean="0"/>
              <a:t>页</a:t>
            </a:r>
            <a:endParaRPr lang="en-GB" dirty="0"/>
          </a:p>
        </p:txBody>
      </p:sp>
      <p:sp>
        <p:nvSpPr>
          <p:cNvPr id="8" name="Rectangle 6"/>
          <p:cNvSpPr>
            <a:spLocks noChangeArrowheads="1"/>
          </p:cNvSpPr>
          <p:nvPr/>
        </p:nvSpPr>
        <p:spPr bwMode="auto">
          <a:xfrm>
            <a:off x="928662" y="-24"/>
            <a:ext cx="4214813" cy="369332"/>
          </a:xfrm>
          <a:prstGeom prst="rect">
            <a:avLst/>
          </a:prstGeom>
          <a:noFill/>
          <a:ln w="9525">
            <a:noFill/>
            <a:miter lim="800000"/>
            <a:headEnd/>
            <a:tailEnd/>
          </a:ln>
        </p:spPr>
        <p:txBody>
          <a:bodyPr wrap="square" anchor="ctr">
            <a:spAutoFit/>
          </a:bodyPr>
          <a:lstStyle/>
          <a:p>
            <a:pPr eaLnBrk="0" hangingPunct="0">
              <a:tabLst>
                <a:tab pos="2636838" algn="ctr"/>
                <a:tab pos="5273675" algn="r"/>
              </a:tabLst>
            </a:pPr>
            <a:r>
              <a:rPr lang="zh-CN" altLang="en-US" sz="1800" b="1" dirty="0" smtClean="0">
                <a:solidFill>
                  <a:srgbClr val="000000"/>
                </a:solidFill>
                <a:latin typeface="楷体" pitchFamily="49" charset="-122"/>
                <a:ea typeface="楷体" pitchFamily="49" charset="-122"/>
                <a:cs typeface="宋体" pitchFamily="2" charset="-122"/>
              </a:rPr>
              <a:t>江苏国泰新点软件有限公司</a:t>
            </a:r>
            <a:endParaRPr lang="zh-CN" altLang="en-US" sz="1800" dirty="0">
              <a:latin typeface="楷体" pitchFamily="49" charset="-122"/>
              <a:ea typeface="楷体" pitchFamily="49" charset="-122"/>
              <a:cs typeface="宋体" pitchFamily="2" charset="-122"/>
            </a:endParaRPr>
          </a:p>
        </p:txBody>
      </p:sp>
      <p:pic>
        <p:nvPicPr>
          <p:cNvPr id="9" name="Picture 1"/>
          <p:cNvPicPr>
            <a:picLocks noChangeAspect="1" noChangeArrowheads="1"/>
          </p:cNvPicPr>
          <p:nvPr/>
        </p:nvPicPr>
        <p:blipFill>
          <a:blip r:embed="rId3"/>
          <a:srcRect/>
          <a:stretch>
            <a:fillRect/>
          </a:stretch>
        </p:blipFill>
        <p:spPr bwMode="auto">
          <a:xfrm>
            <a:off x="-32" y="-24"/>
            <a:ext cx="978566" cy="428628"/>
          </a:xfrm>
          <a:prstGeom prst="rect">
            <a:avLst/>
          </a:prstGeom>
          <a:noFill/>
          <a:ln w="9525">
            <a:noFill/>
            <a:miter lim="800000"/>
            <a:headEnd/>
            <a:tailEnd/>
          </a:ln>
          <a:effectLst/>
        </p:spPr>
      </p:pic>
      <p:sp>
        <p:nvSpPr>
          <p:cNvPr id="10" name="Rectangle 6"/>
          <p:cNvSpPr>
            <a:spLocks noChangeArrowheads="1"/>
          </p:cNvSpPr>
          <p:nvPr/>
        </p:nvSpPr>
        <p:spPr bwMode="auto">
          <a:xfrm>
            <a:off x="142844" y="6429396"/>
            <a:ext cx="3357555" cy="338554"/>
          </a:xfrm>
          <a:prstGeom prst="rect">
            <a:avLst/>
          </a:prstGeom>
          <a:noFill/>
          <a:ln w="9525">
            <a:noFill/>
            <a:miter lim="800000"/>
            <a:headEnd/>
            <a:tailEnd/>
          </a:ln>
        </p:spPr>
        <p:txBody>
          <a:bodyPr wrap="square" anchor="ctr">
            <a:spAutoFit/>
          </a:bodyPr>
          <a:lstStyle/>
          <a:p>
            <a:r>
              <a:rPr lang="zh-CN" altLang="en-US" sz="1600" dirty="0" smtClean="0">
                <a:solidFill>
                  <a:srgbClr val="007635"/>
                </a:solidFill>
                <a:latin typeface="微软雅黑" pitchFamily="34" charset="-122"/>
                <a:ea typeface="微软雅黑" pitchFamily="34" charset="-122"/>
              </a:rPr>
              <a:t>蚌埠市公共资源交易一网运行系统</a:t>
            </a:r>
            <a:endParaRPr lang="zh-CN" altLang="en-US" sz="1600" dirty="0">
              <a:solidFill>
                <a:srgbClr val="007635"/>
              </a:solidFill>
              <a:latin typeface="微软雅黑" pitchFamily="34" charset="-122"/>
              <a:ea typeface="微软雅黑" pitchFamily="34" charset="-122"/>
            </a:endParaRPr>
          </a:p>
        </p:txBody>
      </p:sp>
      <p:sp>
        <p:nvSpPr>
          <p:cNvPr id="2" name="标题 1"/>
          <p:cNvSpPr>
            <a:spLocks noGrp="1"/>
          </p:cNvSpPr>
          <p:nvPr>
            <p:ph type="title"/>
          </p:nvPr>
        </p:nvSpPr>
        <p:spPr>
          <a:xfrm>
            <a:off x="539552" y="692696"/>
            <a:ext cx="6480175" cy="720725"/>
          </a:xfrm>
        </p:spPr>
        <p:txBody>
          <a:bodyPr/>
          <a:lstStyle/>
          <a:p>
            <a:r>
              <a:rPr lang="zh-CN" altLang="en-US" dirty="0" smtClean="0"/>
              <a:t>网上开标</a:t>
            </a:r>
            <a:r>
              <a:rPr lang="en-US" altLang="zh-CN" dirty="0" smtClean="0"/>
              <a:t>—</a:t>
            </a:r>
            <a:r>
              <a:rPr lang="zh-CN" altLang="en-US" dirty="0" smtClean="0"/>
              <a:t>开标（</a:t>
            </a:r>
            <a:r>
              <a:rPr lang="en-US" altLang="zh-CN" dirty="0" smtClean="0"/>
              <a:t>2</a:t>
            </a:r>
            <a:r>
              <a:rPr lang="zh-CN" altLang="en-US" dirty="0" smtClean="0"/>
              <a:t>）</a:t>
            </a:r>
            <a:endParaRPr lang="zh-CN" altLang="en-US" dirty="0"/>
          </a:p>
        </p:txBody>
      </p:sp>
      <p:pic>
        <p:nvPicPr>
          <p:cNvPr id="7" name="Picture 19" descr="MCj02900530000[1]"/>
          <p:cNvPicPr>
            <a:picLocks noGrp="1" noChangeAspect="1" noChangeArrowheads="1"/>
          </p:cNvPicPr>
          <p:nvPr>
            <p:ph idx="1"/>
          </p:nvPr>
        </p:nvPicPr>
        <p:blipFill>
          <a:blip r:embed="rId4" cstate="print">
            <a:extLst>
              <a:ext uri="{28A0092B-C50C-407E-A947-70E740481C1C}">
                <a14:useLocalDpi xmlns:a14="http://schemas.microsoft.com/office/drawing/2010/main" val="0"/>
              </a:ext>
            </a:extLst>
          </a:blip>
          <a:srcRect/>
          <a:stretch>
            <a:fillRect/>
          </a:stretch>
        </p:blipFill>
        <p:spPr bwMode="auto">
          <a:xfrm>
            <a:off x="6096000" y="5157192"/>
            <a:ext cx="1230313" cy="9144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Rectangle 13"/>
          <p:cNvSpPr>
            <a:spLocks noChangeArrowheads="1"/>
          </p:cNvSpPr>
          <p:nvPr/>
        </p:nvSpPr>
        <p:spPr bwMode="auto">
          <a:xfrm>
            <a:off x="5943600" y="6025728"/>
            <a:ext cx="2057400" cy="35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342900" indent="-342900">
              <a:spcBef>
                <a:spcPct val="20000"/>
              </a:spcBef>
            </a:pPr>
            <a:r>
              <a:rPr lang="zh-CN" altLang="en-US" sz="2000">
                <a:solidFill>
                  <a:srgbClr val="000000"/>
                </a:solidFill>
                <a:latin typeface="黑体" pitchFamily="49" charset="-122"/>
                <a:ea typeface="黑体" pitchFamily="49" charset="-122"/>
              </a:rPr>
              <a:t>原始投标文件</a:t>
            </a:r>
          </a:p>
        </p:txBody>
      </p:sp>
      <p:sp>
        <p:nvSpPr>
          <p:cNvPr id="12" name="AutoShape 6"/>
          <p:cNvSpPr>
            <a:spLocks noChangeArrowheads="1"/>
          </p:cNvSpPr>
          <p:nvPr/>
        </p:nvSpPr>
        <p:spPr bwMode="auto">
          <a:xfrm>
            <a:off x="1905000" y="1910928"/>
            <a:ext cx="914400" cy="381000"/>
          </a:xfrm>
          <a:prstGeom prst="rightArrow">
            <a:avLst>
              <a:gd name="adj1" fmla="val 50000"/>
              <a:gd name="adj2" fmla="val 35067"/>
            </a:avLst>
          </a:prstGeom>
          <a:solidFill>
            <a:srgbClr val="00FFFF"/>
          </a:solidFill>
          <a:ln w="9525" algn="ctr">
            <a:solidFill>
              <a:schemeClr val="tx2"/>
            </a:solidFill>
            <a:miter lim="800000"/>
            <a:headEnd/>
            <a:tailEnd/>
          </a:ln>
        </p:spPr>
        <p:txBody>
          <a:bodyPr wrap="none" anchor="ctr"/>
          <a:lstStyle/>
          <a:p>
            <a:endParaRPr lang="zh-CN" altLang="en-US"/>
          </a:p>
        </p:txBody>
      </p:sp>
      <p:sp>
        <p:nvSpPr>
          <p:cNvPr id="13" name="AutoShape 6"/>
          <p:cNvSpPr>
            <a:spLocks noChangeArrowheads="1"/>
          </p:cNvSpPr>
          <p:nvPr/>
        </p:nvSpPr>
        <p:spPr bwMode="auto">
          <a:xfrm>
            <a:off x="4953744" y="1895872"/>
            <a:ext cx="914400" cy="381000"/>
          </a:xfrm>
          <a:prstGeom prst="rightArrow">
            <a:avLst>
              <a:gd name="adj1" fmla="val 50000"/>
              <a:gd name="adj2" fmla="val 35067"/>
            </a:avLst>
          </a:prstGeom>
          <a:solidFill>
            <a:srgbClr val="00FFFF"/>
          </a:solidFill>
          <a:ln w="9525" algn="ctr">
            <a:solidFill>
              <a:schemeClr val="tx2"/>
            </a:solidFill>
            <a:miter lim="800000"/>
            <a:headEnd/>
            <a:tailEnd/>
          </a:ln>
        </p:spPr>
        <p:txBody>
          <a:bodyPr wrap="none" anchor="ctr"/>
          <a:lstStyle/>
          <a:p>
            <a:endParaRPr lang="zh-CN" altLang="en-US"/>
          </a:p>
        </p:txBody>
      </p:sp>
      <p:grpSp>
        <p:nvGrpSpPr>
          <p:cNvPr id="14" name="组合 55"/>
          <p:cNvGrpSpPr>
            <a:grpSpLocks/>
          </p:cNvGrpSpPr>
          <p:nvPr/>
        </p:nvGrpSpPr>
        <p:grpSpPr bwMode="auto">
          <a:xfrm>
            <a:off x="6248400" y="1412776"/>
            <a:ext cx="1219200" cy="1447800"/>
            <a:chOff x="3657600" y="1905000"/>
            <a:chExt cx="1219200" cy="1447800"/>
          </a:xfrm>
        </p:grpSpPr>
        <p:grpSp>
          <p:nvGrpSpPr>
            <p:cNvPr id="15" name="组合 9"/>
            <p:cNvGrpSpPr>
              <a:grpSpLocks/>
            </p:cNvGrpSpPr>
            <p:nvPr/>
          </p:nvGrpSpPr>
          <p:grpSpPr bwMode="auto">
            <a:xfrm>
              <a:off x="3657600" y="1905000"/>
              <a:ext cx="1066800" cy="1096963"/>
              <a:chOff x="3505201" y="1524000"/>
              <a:chExt cx="1066799" cy="1096647"/>
            </a:xfrm>
          </p:grpSpPr>
          <p:pic>
            <p:nvPicPr>
              <p:cNvPr id="17" name="Picture 2" descr="C:\Documents and Settings\Administrator\Local Settings\Temporary Internet Files\Content.IE5\Y6MYTTL2\MCj02504660000[1].wmf"/>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505201" y="1524000"/>
                <a:ext cx="1066799" cy="10966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 name="Picture 19" descr="MCj02900530000[1]"/>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rot="3550167">
                <a:off x="3704895" y="1768048"/>
                <a:ext cx="841855" cy="588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6" name="Rectangle 13"/>
            <p:cNvSpPr>
              <a:spLocks noChangeArrowheads="1"/>
            </p:cNvSpPr>
            <p:nvPr/>
          </p:nvSpPr>
          <p:spPr bwMode="auto">
            <a:xfrm>
              <a:off x="3657600" y="2971800"/>
              <a:ext cx="1219200" cy="38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342900" indent="-342900">
                <a:spcBef>
                  <a:spcPct val="20000"/>
                </a:spcBef>
              </a:pPr>
              <a:r>
                <a:rPr lang="zh-CN" altLang="en-US" sz="1600">
                  <a:solidFill>
                    <a:srgbClr val="000000"/>
                  </a:solidFill>
                  <a:latin typeface="黑体" pitchFamily="49" charset="-122"/>
                  <a:ea typeface="黑体" pitchFamily="49" charset="-122"/>
                </a:rPr>
                <a:t>招标人公钥</a:t>
              </a:r>
            </a:p>
          </p:txBody>
        </p:sp>
      </p:grpSp>
      <p:grpSp>
        <p:nvGrpSpPr>
          <p:cNvPr id="20" name="组合 28"/>
          <p:cNvGrpSpPr>
            <a:grpSpLocks/>
          </p:cNvGrpSpPr>
          <p:nvPr/>
        </p:nvGrpSpPr>
        <p:grpSpPr bwMode="auto">
          <a:xfrm>
            <a:off x="2823715" y="4005064"/>
            <a:ext cx="1981200" cy="731838"/>
            <a:chOff x="6096000" y="4114800"/>
            <a:chExt cx="1981200" cy="731801"/>
          </a:xfrm>
        </p:grpSpPr>
        <p:pic>
          <p:nvPicPr>
            <p:cNvPr id="21" name="Picture 16" descr="C:\Documents and Settings\Administrator\Local Settings\Temporary Internet Files\Content.IE5\7M4TRFRI\MCj02971330000[1].wmf"/>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096000" y="4114800"/>
              <a:ext cx="582611" cy="7318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 name="Rectangle 13"/>
            <p:cNvSpPr>
              <a:spLocks noChangeArrowheads="1"/>
            </p:cNvSpPr>
            <p:nvPr/>
          </p:nvSpPr>
          <p:spPr bwMode="auto">
            <a:xfrm>
              <a:off x="6629400" y="4343400"/>
              <a:ext cx="1447800" cy="38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342900" indent="-342900">
                <a:spcBef>
                  <a:spcPct val="20000"/>
                </a:spcBef>
              </a:pPr>
              <a:r>
                <a:rPr lang="zh-CN" altLang="en-US" sz="1600">
                  <a:solidFill>
                    <a:srgbClr val="000000"/>
                  </a:solidFill>
                  <a:latin typeface="黑体" pitchFamily="49" charset="-122"/>
                  <a:ea typeface="黑体" pitchFamily="49" charset="-122"/>
                </a:rPr>
                <a:t>投标单位私钥</a:t>
              </a:r>
            </a:p>
          </p:txBody>
        </p:sp>
      </p:grpSp>
      <p:grpSp>
        <p:nvGrpSpPr>
          <p:cNvPr id="23" name="组合 27"/>
          <p:cNvGrpSpPr>
            <a:grpSpLocks/>
          </p:cNvGrpSpPr>
          <p:nvPr/>
        </p:nvGrpSpPr>
        <p:grpSpPr bwMode="auto">
          <a:xfrm>
            <a:off x="6084168" y="2996952"/>
            <a:ext cx="1752600" cy="1339850"/>
            <a:chOff x="3124200" y="3943350"/>
            <a:chExt cx="1878014" cy="1338793"/>
          </a:xfrm>
        </p:grpSpPr>
        <p:pic>
          <p:nvPicPr>
            <p:cNvPr id="24" name="Picture 15" descr="C:\Documents and Settings\Administrator\Local Settings\Temporary Internet Files\Content.IE5\3YJNYGP8\MCj04339030000[1].pn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124200" y="3943350"/>
              <a:ext cx="628650" cy="628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 name="Rectangle 13"/>
            <p:cNvSpPr>
              <a:spLocks noChangeArrowheads="1"/>
            </p:cNvSpPr>
            <p:nvPr/>
          </p:nvSpPr>
          <p:spPr bwMode="auto">
            <a:xfrm>
              <a:off x="3657600" y="4114800"/>
              <a:ext cx="1344614" cy="349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342900" indent="-342900">
                <a:spcBef>
                  <a:spcPct val="20000"/>
                </a:spcBef>
              </a:pPr>
              <a:r>
                <a:rPr lang="zh-CN" altLang="en-US" sz="1600">
                  <a:solidFill>
                    <a:srgbClr val="000000"/>
                  </a:solidFill>
                  <a:latin typeface="黑体" pitchFamily="49" charset="-122"/>
                  <a:ea typeface="黑体" pitchFamily="49" charset="-122"/>
                </a:rPr>
                <a:t>招标人私钥</a:t>
              </a:r>
            </a:p>
          </p:txBody>
        </p:sp>
        <p:pic>
          <p:nvPicPr>
            <p:cNvPr id="26" name="Picture 17" descr="C:\Documents and Settings\Administrator\Local Settings\Temporary Internet Files\Content.IE5\O0CLUQI8\MCj04459920000[1].wmf"/>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3352800" y="4419600"/>
              <a:ext cx="838200" cy="8625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7" name="左弧形箭头 26"/>
          <p:cNvSpPr/>
          <p:nvPr/>
        </p:nvSpPr>
        <p:spPr bwMode="auto">
          <a:xfrm>
            <a:off x="2442715" y="2708920"/>
            <a:ext cx="731838" cy="1216025"/>
          </a:xfrm>
          <a:prstGeom prst="curvedRightArrow">
            <a:avLst>
              <a:gd name="adj1" fmla="val 21169"/>
              <a:gd name="adj2" fmla="val 47900"/>
              <a:gd name="adj3" fmla="val 29167"/>
            </a:avLst>
          </a:prstGeom>
          <a:gradFill rotWithShape="1">
            <a:gsLst>
              <a:gs pos="0">
                <a:srgbClr val="002A54"/>
              </a:gs>
              <a:gs pos="100000">
                <a:srgbClr val="0066CC"/>
              </a:gs>
            </a:gsLst>
            <a:lin ang="2700000" scaled="1"/>
          </a:gradFill>
          <a:ln w="44450" algn="ctr">
            <a:solidFill>
              <a:schemeClr val="folHlink"/>
            </a:solidFill>
            <a:round/>
            <a:headEnd/>
            <a:tailEnd/>
          </a:ln>
        </p:spPr>
        <p:txBody>
          <a:bodyPr anchor="ctr">
            <a:spAutoFit/>
          </a:bodyPr>
          <a:lstStyle/>
          <a:p>
            <a:pPr algn="ctr">
              <a:spcBef>
                <a:spcPct val="50000"/>
              </a:spcBef>
              <a:defRPr/>
            </a:pPr>
            <a:endParaRPr lang="zh-CN" altLang="en-US" b="1">
              <a:solidFill>
                <a:schemeClr val="bg1"/>
              </a:solidFill>
              <a:effectLst>
                <a:outerShdw blurRad="38100" dist="38100" dir="2700000" algn="tl">
                  <a:srgbClr val="000000"/>
                </a:outerShdw>
              </a:effectLst>
              <a:latin typeface="华文中宋" pitchFamily="2" charset="-122"/>
              <a:ea typeface="华文中宋" pitchFamily="2" charset="-122"/>
            </a:endParaRPr>
          </a:p>
        </p:txBody>
      </p:sp>
      <p:sp>
        <p:nvSpPr>
          <p:cNvPr id="28" name="左弧形箭头 27"/>
          <p:cNvSpPr/>
          <p:nvPr/>
        </p:nvSpPr>
        <p:spPr bwMode="auto">
          <a:xfrm>
            <a:off x="5172076" y="2708920"/>
            <a:ext cx="731838" cy="1216025"/>
          </a:xfrm>
          <a:prstGeom prst="curvedRightArrow">
            <a:avLst>
              <a:gd name="adj1" fmla="val 21169"/>
              <a:gd name="adj2" fmla="val 47900"/>
              <a:gd name="adj3" fmla="val 29167"/>
            </a:avLst>
          </a:prstGeom>
          <a:gradFill rotWithShape="1">
            <a:gsLst>
              <a:gs pos="0">
                <a:srgbClr val="002A54"/>
              </a:gs>
              <a:gs pos="100000">
                <a:srgbClr val="0066CC"/>
              </a:gs>
            </a:gsLst>
            <a:lin ang="2700000" scaled="1"/>
          </a:gradFill>
          <a:ln w="44450" algn="ctr">
            <a:solidFill>
              <a:schemeClr val="folHlink"/>
            </a:solidFill>
            <a:round/>
            <a:headEnd/>
            <a:tailEnd/>
          </a:ln>
        </p:spPr>
        <p:txBody>
          <a:bodyPr anchor="ctr">
            <a:spAutoFit/>
          </a:bodyPr>
          <a:lstStyle/>
          <a:p>
            <a:pPr algn="ctr">
              <a:spcBef>
                <a:spcPct val="50000"/>
              </a:spcBef>
              <a:defRPr/>
            </a:pPr>
            <a:endParaRPr lang="zh-CN" altLang="en-US" b="1">
              <a:solidFill>
                <a:schemeClr val="bg1"/>
              </a:solidFill>
              <a:effectLst>
                <a:outerShdw blurRad="38100" dist="38100" dir="2700000" algn="tl">
                  <a:srgbClr val="000000"/>
                </a:outerShdw>
              </a:effectLst>
              <a:latin typeface="华文中宋" pitchFamily="2" charset="-122"/>
              <a:ea typeface="华文中宋" pitchFamily="2" charset="-122"/>
            </a:endParaRPr>
          </a:p>
        </p:txBody>
      </p:sp>
      <p:grpSp>
        <p:nvGrpSpPr>
          <p:cNvPr id="29" name="组合 56"/>
          <p:cNvGrpSpPr>
            <a:grpSpLocks/>
          </p:cNvGrpSpPr>
          <p:nvPr/>
        </p:nvGrpSpPr>
        <p:grpSpPr bwMode="auto">
          <a:xfrm>
            <a:off x="3276600" y="1453728"/>
            <a:ext cx="1295400" cy="1811338"/>
            <a:chOff x="6253336" y="1600200"/>
            <a:chExt cx="1295400" cy="1811338"/>
          </a:xfrm>
        </p:grpSpPr>
        <p:grpSp>
          <p:nvGrpSpPr>
            <p:cNvPr id="30" name="组合 21"/>
            <p:cNvGrpSpPr>
              <a:grpSpLocks/>
            </p:cNvGrpSpPr>
            <p:nvPr/>
          </p:nvGrpSpPr>
          <p:grpSpPr bwMode="auto">
            <a:xfrm>
              <a:off x="6324600" y="1600200"/>
              <a:ext cx="1142999" cy="1371600"/>
              <a:chOff x="6324600" y="1646238"/>
              <a:chExt cx="1768475" cy="1782762"/>
            </a:xfrm>
          </p:grpSpPr>
          <p:pic>
            <p:nvPicPr>
              <p:cNvPr id="32" name="Picture 14" descr="C:\Documents and Settings\Administrator\Local Settings\Temporary Internet Files\Content.IE5\SDD8DTZ3\MCj03515930000[1].wmf"/>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6324600" y="1646238"/>
                <a:ext cx="1768475" cy="1782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3" name="组合 9"/>
              <p:cNvGrpSpPr>
                <a:grpSpLocks/>
              </p:cNvGrpSpPr>
              <p:nvPr/>
            </p:nvGrpSpPr>
            <p:grpSpPr bwMode="auto">
              <a:xfrm>
                <a:off x="6553200" y="2209800"/>
                <a:ext cx="685800" cy="838201"/>
                <a:chOff x="3505201" y="1524000"/>
                <a:chExt cx="1066799" cy="1096647"/>
              </a:xfrm>
            </p:grpSpPr>
            <p:pic>
              <p:nvPicPr>
                <p:cNvPr id="34" name="Picture 2" descr="C:\Documents and Settings\Administrator\Local Settings\Temporary Internet Files\Content.IE5\Y6MYTTL2\MCj02504660000[1].wmf"/>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505201" y="1524000"/>
                  <a:ext cx="1066799" cy="10966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5" name="Picture 19" descr="MCj02900530000[1]"/>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rot="3550167">
                  <a:off x="3704895" y="1768048"/>
                  <a:ext cx="841855" cy="588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sp>
          <p:nvSpPr>
            <p:cNvPr id="31" name="Rectangle 4"/>
            <p:cNvSpPr>
              <a:spLocks noChangeArrowheads="1"/>
            </p:cNvSpPr>
            <p:nvPr/>
          </p:nvSpPr>
          <p:spPr bwMode="auto">
            <a:xfrm>
              <a:off x="6253336" y="3124200"/>
              <a:ext cx="1295400" cy="287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342900" indent="-342900">
                <a:spcBef>
                  <a:spcPct val="20000"/>
                </a:spcBef>
              </a:pPr>
              <a:r>
                <a:rPr lang="zh-CN" altLang="en-US" sz="1400" dirty="0"/>
                <a:t>投标单位公钥</a:t>
              </a:r>
              <a:endParaRPr lang="en-US" altLang="zh-CN" sz="1400" dirty="0"/>
            </a:p>
          </p:txBody>
        </p:sp>
      </p:grpSp>
      <p:sp>
        <p:nvSpPr>
          <p:cNvPr id="36" name="AutoShape 6"/>
          <p:cNvSpPr>
            <a:spLocks noChangeArrowheads="1"/>
          </p:cNvSpPr>
          <p:nvPr/>
        </p:nvSpPr>
        <p:spPr bwMode="auto">
          <a:xfrm rot="5400000">
            <a:off x="6401916" y="4551412"/>
            <a:ext cx="762000" cy="533400"/>
          </a:xfrm>
          <a:prstGeom prst="rightArrow">
            <a:avLst>
              <a:gd name="adj1" fmla="val 50000"/>
              <a:gd name="adj2" fmla="val 35066"/>
            </a:avLst>
          </a:prstGeom>
          <a:solidFill>
            <a:srgbClr val="00FFFF"/>
          </a:solidFill>
          <a:ln w="9525" algn="ctr">
            <a:solidFill>
              <a:schemeClr val="tx2"/>
            </a:solidFill>
            <a:miter lim="800000"/>
            <a:headEnd/>
            <a:tailEnd/>
          </a:ln>
        </p:spPr>
        <p:txBody>
          <a:bodyPr wrap="none" anchor="ctr"/>
          <a:lstStyle/>
          <a:p>
            <a:endParaRPr lang="zh-CN" altLang="en-US"/>
          </a:p>
        </p:txBody>
      </p:sp>
      <p:grpSp>
        <p:nvGrpSpPr>
          <p:cNvPr id="37" name="组合 57"/>
          <p:cNvGrpSpPr>
            <a:grpSpLocks/>
          </p:cNvGrpSpPr>
          <p:nvPr/>
        </p:nvGrpSpPr>
        <p:grpSpPr bwMode="auto">
          <a:xfrm>
            <a:off x="457200" y="1529928"/>
            <a:ext cx="1524000" cy="1524000"/>
            <a:chOff x="609600" y="5029200"/>
            <a:chExt cx="1524000" cy="1524000"/>
          </a:xfrm>
        </p:grpSpPr>
        <p:grpSp>
          <p:nvGrpSpPr>
            <p:cNvPr id="38" name="组合 43"/>
            <p:cNvGrpSpPr>
              <a:grpSpLocks/>
            </p:cNvGrpSpPr>
            <p:nvPr/>
          </p:nvGrpSpPr>
          <p:grpSpPr bwMode="auto">
            <a:xfrm>
              <a:off x="762000" y="5029200"/>
              <a:ext cx="914400" cy="914400"/>
              <a:chOff x="6324600" y="1646238"/>
              <a:chExt cx="1768475" cy="1782762"/>
            </a:xfrm>
          </p:grpSpPr>
          <p:pic>
            <p:nvPicPr>
              <p:cNvPr id="40" name="Picture 14" descr="C:\Documents and Settings\Administrator\Local Settings\Temporary Internet Files\Content.IE5\SDD8DTZ3\MCj03515930000[1].wmf"/>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6324600" y="1646238"/>
                <a:ext cx="1768475" cy="1782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41" name="组合 9"/>
              <p:cNvGrpSpPr>
                <a:grpSpLocks/>
              </p:cNvGrpSpPr>
              <p:nvPr/>
            </p:nvGrpSpPr>
            <p:grpSpPr bwMode="auto">
              <a:xfrm>
                <a:off x="6553200" y="2209800"/>
                <a:ext cx="685800" cy="838201"/>
                <a:chOff x="3505201" y="1524000"/>
                <a:chExt cx="1066799" cy="1096647"/>
              </a:xfrm>
            </p:grpSpPr>
            <p:pic>
              <p:nvPicPr>
                <p:cNvPr id="42" name="Picture 2" descr="C:\Documents and Settings\Administrator\Local Settings\Temporary Internet Files\Content.IE5\Y6MYTTL2\MCj02504660000[1].wmf"/>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505201" y="1524000"/>
                  <a:ext cx="1066799" cy="10966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3" name="Picture 19" descr="MCj02900530000[1]"/>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rot="3550167">
                  <a:off x="3704895" y="1768048"/>
                  <a:ext cx="841855" cy="588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sp>
          <p:nvSpPr>
            <p:cNvPr id="39" name="Rectangle 4"/>
            <p:cNvSpPr>
              <a:spLocks noChangeArrowheads="1"/>
            </p:cNvSpPr>
            <p:nvPr/>
          </p:nvSpPr>
          <p:spPr bwMode="auto">
            <a:xfrm>
              <a:off x="609600" y="5867400"/>
              <a:ext cx="1524000" cy="68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342900" indent="-342900">
                <a:spcBef>
                  <a:spcPct val="20000"/>
                </a:spcBef>
              </a:pPr>
              <a:r>
                <a:rPr lang="zh-CN" altLang="en-US" sz="1600">
                  <a:latin typeface="黑体" pitchFamily="49" charset="-122"/>
                  <a:ea typeface="黑体" pitchFamily="49" charset="-122"/>
                </a:rPr>
                <a:t>二次加密的</a:t>
              </a:r>
              <a:endParaRPr lang="en-US" altLang="zh-CN" sz="1600">
                <a:latin typeface="黑体" pitchFamily="49" charset="-122"/>
                <a:ea typeface="黑体" pitchFamily="49" charset="-122"/>
              </a:endParaRPr>
            </a:p>
            <a:p>
              <a:pPr marL="342900" indent="-342900">
                <a:spcBef>
                  <a:spcPct val="20000"/>
                </a:spcBef>
              </a:pPr>
              <a:r>
                <a:rPr lang="zh-CN" altLang="en-US" sz="1600">
                  <a:latin typeface="黑体" pitchFamily="49" charset="-122"/>
                  <a:ea typeface="黑体" pitchFamily="49" charset="-122"/>
                </a:rPr>
                <a:t>投标文件</a:t>
              </a:r>
              <a:endParaRPr lang="en-US" altLang="zh-CN" sz="1600">
                <a:latin typeface="黑体" pitchFamily="49" charset="-122"/>
                <a:ea typeface="黑体" pitchFamily="49" charset="-122"/>
              </a:endParaRPr>
            </a:p>
          </p:txBody>
        </p:sp>
      </p:grpSp>
      <p:sp>
        <p:nvSpPr>
          <p:cNvPr id="46" name="Rectangle 4"/>
          <p:cNvSpPr>
            <a:spLocks noChangeArrowheads="1"/>
          </p:cNvSpPr>
          <p:nvPr/>
        </p:nvSpPr>
        <p:spPr bwMode="auto">
          <a:xfrm>
            <a:off x="1907704" y="4005064"/>
            <a:ext cx="1132035" cy="7714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342900" indent="-342900">
              <a:spcBef>
                <a:spcPct val="20000"/>
              </a:spcBef>
            </a:pPr>
            <a:r>
              <a:rPr lang="zh-CN" altLang="en-US" sz="2000" dirty="0" smtClean="0">
                <a:latin typeface="黑体" pitchFamily="49" charset="-122"/>
                <a:ea typeface="黑体" pitchFamily="49" charset="-122"/>
              </a:rPr>
              <a:t>开标现</a:t>
            </a:r>
            <a:endParaRPr lang="en-US" altLang="zh-CN" sz="2000" dirty="0" smtClean="0">
              <a:latin typeface="黑体" pitchFamily="49" charset="-122"/>
              <a:ea typeface="黑体" pitchFamily="49" charset="-122"/>
            </a:endParaRPr>
          </a:p>
          <a:p>
            <a:pPr marL="342900" indent="-342900">
              <a:spcBef>
                <a:spcPct val="20000"/>
              </a:spcBef>
            </a:pPr>
            <a:r>
              <a:rPr lang="zh-CN" altLang="en-US" sz="2000" dirty="0" smtClean="0">
                <a:latin typeface="黑体" pitchFamily="49" charset="-122"/>
                <a:ea typeface="黑体" pitchFamily="49" charset="-122"/>
              </a:rPr>
              <a:t>场解密</a:t>
            </a:r>
            <a:endParaRPr lang="en-US" altLang="zh-CN" sz="2000" dirty="0">
              <a:latin typeface="黑体" pitchFamily="49" charset="-122"/>
              <a:ea typeface="黑体" pitchFamily="49" charset="-122"/>
            </a:endParaRPr>
          </a:p>
        </p:txBody>
      </p:sp>
      <p:sp>
        <p:nvSpPr>
          <p:cNvPr id="50" name="AutoShape 6"/>
          <p:cNvSpPr>
            <a:spLocks noChangeArrowheads="1"/>
          </p:cNvSpPr>
          <p:nvPr/>
        </p:nvSpPr>
        <p:spPr bwMode="auto">
          <a:xfrm rot="10800000">
            <a:off x="4495800" y="5339928"/>
            <a:ext cx="1143000" cy="533400"/>
          </a:xfrm>
          <a:prstGeom prst="rightArrow">
            <a:avLst>
              <a:gd name="adj1" fmla="val 50000"/>
              <a:gd name="adj2" fmla="val 35069"/>
            </a:avLst>
          </a:prstGeom>
          <a:solidFill>
            <a:srgbClr val="00FFFF"/>
          </a:solidFill>
          <a:ln w="9525" algn="ctr">
            <a:solidFill>
              <a:schemeClr val="tx2"/>
            </a:solidFill>
            <a:miter lim="800000"/>
            <a:headEnd/>
            <a:tailEnd/>
          </a:ln>
        </p:spPr>
        <p:txBody>
          <a:bodyPr wrap="none" anchor="ctr"/>
          <a:lstStyle/>
          <a:p>
            <a:endParaRPr lang="zh-CN" altLang="en-US"/>
          </a:p>
        </p:txBody>
      </p:sp>
      <p:sp>
        <p:nvSpPr>
          <p:cNvPr id="51" name="Rectangle 13"/>
          <p:cNvSpPr>
            <a:spLocks noChangeArrowheads="1"/>
          </p:cNvSpPr>
          <p:nvPr/>
        </p:nvSpPr>
        <p:spPr bwMode="auto">
          <a:xfrm>
            <a:off x="2819400" y="5396655"/>
            <a:ext cx="1371600" cy="4766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342900" indent="-342900">
              <a:spcBef>
                <a:spcPct val="20000"/>
              </a:spcBef>
            </a:pPr>
            <a:r>
              <a:rPr lang="zh-CN" altLang="en-US" sz="2000" dirty="0">
                <a:solidFill>
                  <a:srgbClr val="000000"/>
                </a:solidFill>
                <a:latin typeface="黑体" pitchFamily="49" charset="-122"/>
                <a:ea typeface="黑体" pitchFamily="49" charset="-122"/>
              </a:rPr>
              <a:t>开始唱标</a:t>
            </a:r>
          </a:p>
        </p:txBody>
      </p:sp>
      <p:sp>
        <p:nvSpPr>
          <p:cNvPr id="52" name="Rectangle 4"/>
          <p:cNvSpPr>
            <a:spLocks noChangeArrowheads="1"/>
          </p:cNvSpPr>
          <p:nvPr/>
        </p:nvSpPr>
        <p:spPr bwMode="auto">
          <a:xfrm>
            <a:off x="5172076" y="3933056"/>
            <a:ext cx="1132035" cy="7714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342900" indent="-342900">
              <a:spcBef>
                <a:spcPct val="20000"/>
              </a:spcBef>
            </a:pPr>
            <a:r>
              <a:rPr lang="zh-CN" altLang="en-US" sz="2000" dirty="0" smtClean="0">
                <a:latin typeface="黑体" pitchFamily="49" charset="-122"/>
                <a:ea typeface="黑体" pitchFamily="49" charset="-122"/>
              </a:rPr>
              <a:t>开标现</a:t>
            </a:r>
            <a:endParaRPr lang="en-US" altLang="zh-CN" sz="2000" dirty="0" smtClean="0">
              <a:latin typeface="黑体" pitchFamily="49" charset="-122"/>
              <a:ea typeface="黑体" pitchFamily="49" charset="-122"/>
            </a:endParaRPr>
          </a:p>
          <a:p>
            <a:pPr marL="342900" indent="-342900">
              <a:spcBef>
                <a:spcPct val="20000"/>
              </a:spcBef>
            </a:pPr>
            <a:r>
              <a:rPr lang="zh-CN" altLang="en-US" sz="2000" dirty="0" smtClean="0">
                <a:latin typeface="黑体" pitchFamily="49" charset="-122"/>
                <a:ea typeface="黑体" pitchFamily="49" charset="-122"/>
              </a:rPr>
              <a:t>场解密</a:t>
            </a:r>
            <a:endParaRPr lang="en-US" altLang="zh-CN" sz="2000" dirty="0">
              <a:latin typeface="黑体" pitchFamily="49" charset="-122"/>
              <a:ea typeface="黑体" pitchFamily="49" charset="-122"/>
            </a:endParaRPr>
          </a:p>
        </p:txBody>
      </p:sp>
    </p:spTree>
    <p:extLst>
      <p:ext uri="{BB962C8B-B14F-4D97-AF65-F5344CB8AC3E}">
        <p14:creationId xmlns:p14="http://schemas.microsoft.com/office/powerpoint/2010/main" val="3707224631"/>
      </p:ext>
    </p:extLst>
  </p:cSld>
  <p:clrMapOvr>
    <a:masterClrMapping/>
  </p:clrMapOvr>
  <p:transition spd="slow">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linds(horizontal)">
                                      <p:cBhvr>
                                        <p:cTn id="7" dur="500"/>
                                        <p:tgtEl>
                                          <p:spTgt spid="12"/>
                                        </p:tgtEl>
                                      </p:cBhvr>
                                    </p:animEffect>
                                  </p:childTnLst>
                                </p:cTn>
                              </p:par>
                              <p:par>
                                <p:cTn id="8" presetID="2" presetClass="entr" presetSubtype="4" fill="hold" grpId="0" nodeType="withEffect">
                                  <p:stCondLst>
                                    <p:cond delay="0"/>
                                  </p:stCondLst>
                                  <p:childTnLst>
                                    <p:set>
                                      <p:cBhvr>
                                        <p:cTn id="9" dur="1" fill="hold">
                                          <p:stCondLst>
                                            <p:cond delay="0"/>
                                          </p:stCondLst>
                                        </p:cTn>
                                        <p:tgtEl>
                                          <p:spTgt spid="27"/>
                                        </p:tgtEl>
                                        <p:attrNameLst>
                                          <p:attrName>style.visibility</p:attrName>
                                        </p:attrNameLst>
                                      </p:cBhvr>
                                      <p:to>
                                        <p:strVal val="visible"/>
                                      </p:to>
                                    </p:set>
                                    <p:anim calcmode="lin" valueType="num">
                                      <p:cBhvr additive="base">
                                        <p:cTn id="10" dur="500" fill="hold"/>
                                        <p:tgtEl>
                                          <p:spTgt spid="27"/>
                                        </p:tgtEl>
                                        <p:attrNameLst>
                                          <p:attrName>ppt_x</p:attrName>
                                        </p:attrNameLst>
                                      </p:cBhvr>
                                      <p:tavLst>
                                        <p:tav tm="0">
                                          <p:val>
                                            <p:strVal val="#ppt_x"/>
                                          </p:val>
                                        </p:tav>
                                        <p:tav tm="100000">
                                          <p:val>
                                            <p:strVal val="#ppt_x"/>
                                          </p:val>
                                        </p:tav>
                                      </p:tavLst>
                                    </p:anim>
                                    <p:anim calcmode="lin" valueType="num">
                                      <p:cBhvr additive="base">
                                        <p:cTn id="11" dur="500" fill="hold"/>
                                        <p:tgtEl>
                                          <p:spTgt spid="27"/>
                                        </p:tgtEl>
                                        <p:attrNameLst>
                                          <p:attrName>ppt_y</p:attrName>
                                        </p:attrNameLst>
                                      </p:cBhvr>
                                      <p:tavLst>
                                        <p:tav tm="0">
                                          <p:val>
                                            <p:strVal val="1+#ppt_h/2"/>
                                          </p:val>
                                        </p:tav>
                                        <p:tav tm="100000">
                                          <p:val>
                                            <p:strVal val="#ppt_y"/>
                                          </p:val>
                                        </p:tav>
                                      </p:tavLst>
                                    </p:anim>
                                  </p:childTnLst>
                                </p:cTn>
                              </p:par>
                            </p:childTnLst>
                          </p:cTn>
                        </p:par>
                      </p:childTnLst>
                    </p:cTn>
                  </p:par>
                  <p:par>
                    <p:cTn id="12" fill="hold">
                      <p:stCondLst>
                        <p:cond delay="indefinite"/>
                      </p:stCondLst>
                      <p:childTnLst>
                        <p:par>
                          <p:cTn id="13" fill="hold">
                            <p:stCondLst>
                              <p:cond delay="0"/>
                            </p:stCondLst>
                            <p:childTnLst>
                              <p:par>
                                <p:cTn id="14" presetID="3" presetClass="entr" presetSubtype="10" fill="hold" grpId="0" nodeType="click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blinds(horizontal)">
                                      <p:cBhvr>
                                        <p:cTn id="16" dur="500"/>
                                        <p:tgtEl>
                                          <p:spTgt spid="13"/>
                                        </p:tgtEl>
                                      </p:cBhvr>
                                    </p:animEffect>
                                  </p:childTnLst>
                                </p:cTn>
                              </p:par>
                              <p:par>
                                <p:cTn id="17" presetID="2" presetClass="entr" presetSubtype="4" fill="hold" grpId="0" nodeType="withEffect">
                                  <p:stCondLst>
                                    <p:cond delay="0"/>
                                  </p:stCondLst>
                                  <p:childTnLst>
                                    <p:set>
                                      <p:cBhvr>
                                        <p:cTn id="18" dur="1" fill="hold">
                                          <p:stCondLst>
                                            <p:cond delay="0"/>
                                          </p:stCondLst>
                                        </p:cTn>
                                        <p:tgtEl>
                                          <p:spTgt spid="28"/>
                                        </p:tgtEl>
                                        <p:attrNameLst>
                                          <p:attrName>style.visibility</p:attrName>
                                        </p:attrNameLst>
                                      </p:cBhvr>
                                      <p:to>
                                        <p:strVal val="visible"/>
                                      </p:to>
                                    </p:set>
                                    <p:anim calcmode="lin" valueType="num">
                                      <p:cBhvr additive="base">
                                        <p:cTn id="19" dur="500" fill="hold"/>
                                        <p:tgtEl>
                                          <p:spTgt spid="28"/>
                                        </p:tgtEl>
                                        <p:attrNameLst>
                                          <p:attrName>ppt_x</p:attrName>
                                        </p:attrNameLst>
                                      </p:cBhvr>
                                      <p:tavLst>
                                        <p:tav tm="0">
                                          <p:val>
                                            <p:strVal val="#ppt_x"/>
                                          </p:val>
                                        </p:tav>
                                        <p:tav tm="100000">
                                          <p:val>
                                            <p:strVal val="#ppt_x"/>
                                          </p:val>
                                        </p:tav>
                                      </p:tavLst>
                                    </p:anim>
                                    <p:anim calcmode="lin" valueType="num">
                                      <p:cBhvr additive="base">
                                        <p:cTn id="20" dur="500" fill="hold"/>
                                        <p:tgtEl>
                                          <p:spTgt spid="28"/>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6"/>
                                        </p:tgtEl>
                                        <p:attrNameLst>
                                          <p:attrName>style.visibility</p:attrName>
                                        </p:attrNameLst>
                                      </p:cBhvr>
                                      <p:to>
                                        <p:strVal val="visible"/>
                                      </p:to>
                                    </p:set>
                                    <p:anim calcmode="lin" valueType="num">
                                      <p:cBhvr additive="base">
                                        <p:cTn id="25" dur="500" fill="hold"/>
                                        <p:tgtEl>
                                          <p:spTgt spid="36"/>
                                        </p:tgtEl>
                                        <p:attrNameLst>
                                          <p:attrName>ppt_x</p:attrName>
                                        </p:attrNameLst>
                                      </p:cBhvr>
                                      <p:tavLst>
                                        <p:tav tm="0">
                                          <p:val>
                                            <p:strVal val="#ppt_x"/>
                                          </p:val>
                                        </p:tav>
                                        <p:tav tm="100000">
                                          <p:val>
                                            <p:strVal val="#ppt_x"/>
                                          </p:val>
                                        </p:tav>
                                      </p:tavLst>
                                    </p:anim>
                                    <p:anim calcmode="lin" valueType="num">
                                      <p:cBhvr additive="base">
                                        <p:cTn id="26" dur="500" fill="hold"/>
                                        <p:tgtEl>
                                          <p:spTgt spid="36"/>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50"/>
                                        </p:tgtEl>
                                        <p:attrNameLst>
                                          <p:attrName>style.visibility</p:attrName>
                                        </p:attrNameLst>
                                      </p:cBhvr>
                                      <p:to>
                                        <p:strVal val="visible"/>
                                      </p:to>
                                    </p:set>
                                    <p:anim calcmode="lin" valueType="num">
                                      <p:cBhvr additive="base">
                                        <p:cTn id="31" dur="500" fill="hold"/>
                                        <p:tgtEl>
                                          <p:spTgt spid="50"/>
                                        </p:tgtEl>
                                        <p:attrNameLst>
                                          <p:attrName>ppt_x</p:attrName>
                                        </p:attrNameLst>
                                      </p:cBhvr>
                                      <p:tavLst>
                                        <p:tav tm="0">
                                          <p:val>
                                            <p:strVal val="#ppt_x"/>
                                          </p:val>
                                        </p:tav>
                                        <p:tav tm="100000">
                                          <p:val>
                                            <p:strVal val="#ppt_x"/>
                                          </p:val>
                                        </p:tav>
                                      </p:tavLst>
                                    </p:anim>
                                    <p:anim calcmode="lin" valueType="num">
                                      <p:cBhvr additive="base">
                                        <p:cTn id="32" dur="500" fill="hold"/>
                                        <p:tgtEl>
                                          <p:spTgt spid="5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27" grpId="0" animBg="1"/>
      <p:bldP spid="28" grpId="0" animBg="1"/>
      <p:bldP spid="36" grpId="0" animBg="1"/>
      <p:bldP spid="50"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9222" name="日期占位符 3"/>
          <p:cNvSpPr txBox="1">
            <a:spLocks/>
          </p:cNvSpPr>
          <p:nvPr/>
        </p:nvSpPr>
        <p:spPr bwMode="auto">
          <a:xfrm>
            <a:off x="7459663" y="6429375"/>
            <a:ext cx="1541462" cy="344488"/>
          </a:xfrm>
          <a:prstGeom prst="rect">
            <a:avLst/>
          </a:prstGeom>
          <a:noFill/>
          <a:ln w="9525">
            <a:noFill/>
            <a:miter lim="800000"/>
            <a:headEnd/>
            <a:tailEnd/>
          </a:ln>
        </p:spPr>
        <p:txBody>
          <a:bodyPr/>
          <a:lstStyle/>
          <a:p>
            <a:r>
              <a:rPr lang="zh-CN" altLang="en-US" dirty="0"/>
              <a:t>第</a:t>
            </a:r>
            <a:r>
              <a:rPr lang="de-DE" dirty="0"/>
              <a:t> </a:t>
            </a:r>
            <a:fld id="{1AF8AADB-D610-451F-AEB0-718FDF46105A}" type="slidenum">
              <a:rPr lang="de-DE"/>
              <a:pPr/>
              <a:t>6</a:t>
            </a:fld>
            <a:r>
              <a:rPr lang="zh-CN" altLang="en-US" dirty="0"/>
              <a:t>页 </a:t>
            </a:r>
            <a:r>
              <a:rPr lang="zh-CN" altLang="en-US" dirty="0" smtClean="0"/>
              <a:t>共</a:t>
            </a:r>
            <a:r>
              <a:rPr lang="en-US" altLang="zh-CN" dirty="0" smtClean="0"/>
              <a:t>15</a:t>
            </a:r>
            <a:r>
              <a:rPr lang="zh-CN" altLang="en-US" dirty="0" smtClean="0"/>
              <a:t>页</a:t>
            </a:r>
            <a:endParaRPr lang="en-GB" dirty="0"/>
          </a:p>
        </p:txBody>
      </p:sp>
      <p:sp>
        <p:nvSpPr>
          <p:cNvPr id="8" name="Rectangle 6"/>
          <p:cNvSpPr>
            <a:spLocks noChangeArrowheads="1"/>
          </p:cNvSpPr>
          <p:nvPr/>
        </p:nvSpPr>
        <p:spPr bwMode="auto">
          <a:xfrm>
            <a:off x="928662" y="-24"/>
            <a:ext cx="4214813" cy="369332"/>
          </a:xfrm>
          <a:prstGeom prst="rect">
            <a:avLst/>
          </a:prstGeom>
          <a:noFill/>
          <a:ln w="9525">
            <a:noFill/>
            <a:miter lim="800000"/>
            <a:headEnd/>
            <a:tailEnd/>
          </a:ln>
        </p:spPr>
        <p:txBody>
          <a:bodyPr wrap="square" anchor="ctr">
            <a:spAutoFit/>
          </a:bodyPr>
          <a:lstStyle/>
          <a:p>
            <a:pPr eaLnBrk="0" hangingPunct="0">
              <a:tabLst>
                <a:tab pos="2636838" algn="ctr"/>
                <a:tab pos="5273675" algn="r"/>
              </a:tabLst>
            </a:pPr>
            <a:r>
              <a:rPr lang="zh-CN" altLang="en-US" sz="1800" b="1" dirty="0" smtClean="0">
                <a:solidFill>
                  <a:srgbClr val="000000"/>
                </a:solidFill>
                <a:latin typeface="楷体" pitchFamily="49" charset="-122"/>
                <a:ea typeface="楷体" pitchFamily="49" charset="-122"/>
                <a:cs typeface="宋体" pitchFamily="2" charset="-122"/>
              </a:rPr>
              <a:t>江苏国泰新点软件有限公司</a:t>
            </a:r>
            <a:endParaRPr lang="zh-CN" altLang="en-US" sz="1800" dirty="0">
              <a:latin typeface="楷体" pitchFamily="49" charset="-122"/>
              <a:ea typeface="楷体" pitchFamily="49" charset="-122"/>
              <a:cs typeface="宋体" pitchFamily="2" charset="-122"/>
            </a:endParaRPr>
          </a:p>
        </p:txBody>
      </p:sp>
      <p:pic>
        <p:nvPicPr>
          <p:cNvPr id="9" name="Picture 1"/>
          <p:cNvPicPr>
            <a:picLocks noChangeAspect="1" noChangeArrowheads="1"/>
          </p:cNvPicPr>
          <p:nvPr/>
        </p:nvPicPr>
        <p:blipFill>
          <a:blip r:embed="rId3"/>
          <a:srcRect/>
          <a:stretch>
            <a:fillRect/>
          </a:stretch>
        </p:blipFill>
        <p:spPr bwMode="auto">
          <a:xfrm>
            <a:off x="-32" y="-24"/>
            <a:ext cx="978566" cy="428628"/>
          </a:xfrm>
          <a:prstGeom prst="rect">
            <a:avLst/>
          </a:prstGeom>
          <a:noFill/>
          <a:ln w="9525">
            <a:noFill/>
            <a:miter lim="800000"/>
            <a:headEnd/>
            <a:tailEnd/>
          </a:ln>
          <a:effectLst/>
        </p:spPr>
      </p:pic>
      <p:sp>
        <p:nvSpPr>
          <p:cNvPr id="10" name="Rectangle 6"/>
          <p:cNvSpPr>
            <a:spLocks noChangeArrowheads="1"/>
          </p:cNvSpPr>
          <p:nvPr/>
        </p:nvSpPr>
        <p:spPr bwMode="auto">
          <a:xfrm>
            <a:off x="142844" y="6429396"/>
            <a:ext cx="3357555" cy="338554"/>
          </a:xfrm>
          <a:prstGeom prst="rect">
            <a:avLst/>
          </a:prstGeom>
          <a:noFill/>
          <a:ln w="9525">
            <a:noFill/>
            <a:miter lim="800000"/>
            <a:headEnd/>
            <a:tailEnd/>
          </a:ln>
        </p:spPr>
        <p:txBody>
          <a:bodyPr wrap="square" anchor="ctr">
            <a:spAutoFit/>
          </a:bodyPr>
          <a:lstStyle/>
          <a:p>
            <a:r>
              <a:rPr lang="zh-CN" altLang="en-US" sz="1600" dirty="0" smtClean="0">
                <a:solidFill>
                  <a:srgbClr val="007635"/>
                </a:solidFill>
                <a:latin typeface="微软雅黑" pitchFamily="34" charset="-122"/>
                <a:ea typeface="微软雅黑" pitchFamily="34" charset="-122"/>
              </a:rPr>
              <a:t>蚌埠市公共资源交易一网运行系统</a:t>
            </a:r>
            <a:endParaRPr lang="zh-CN" altLang="en-US" sz="1600" dirty="0">
              <a:solidFill>
                <a:srgbClr val="007635"/>
              </a:solidFill>
              <a:latin typeface="微软雅黑" pitchFamily="34" charset="-122"/>
              <a:ea typeface="微软雅黑" pitchFamily="34" charset="-122"/>
            </a:endParaRPr>
          </a:p>
        </p:txBody>
      </p:sp>
      <p:sp>
        <p:nvSpPr>
          <p:cNvPr id="2" name="标题 1"/>
          <p:cNvSpPr>
            <a:spLocks noGrp="1"/>
          </p:cNvSpPr>
          <p:nvPr>
            <p:ph type="title"/>
          </p:nvPr>
        </p:nvSpPr>
        <p:spPr/>
        <p:txBody>
          <a:bodyPr/>
          <a:lstStyle/>
          <a:p>
            <a:r>
              <a:rPr lang="zh-CN" altLang="en-US" dirty="0"/>
              <a:t>网上开标</a:t>
            </a:r>
            <a:r>
              <a:rPr lang="en-US" altLang="zh-CN" dirty="0"/>
              <a:t>—</a:t>
            </a:r>
            <a:r>
              <a:rPr lang="zh-CN" altLang="en-US" dirty="0"/>
              <a:t>开标</a:t>
            </a:r>
            <a:r>
              <a:rPr lang="zh-CN" altLang="en-US" dirty="0" smtClean="0"/>
              <a:t>（</a:t>
            </a:r>
            <a:r>
              <a:rPr lang="en-US" altLang="zh-CN" dirty="0" smtClean="0"/>
              <a:t>3</a:t>
            </a:r>
            <a:r>
              <a:rPr lang="zh-CN" altLang="en-US" dirty="0" smtClean="0"/>
              <a:t>）</a:t>
            </a:r>
            <a:endParaRPr lang="zh-CN" altLang="en-US" dirty="0"/>
          </a:p>
        </p:txBody>
      </p:sp>
      <p:sp>
        <p:nvSpPr>
          <p:cNvPr id="7" name="Rectangle 125"/>
          <p:cNvSpPr>
            <a:spLocks noChangeArrowheads="1"/>
          </p:cNvSpPr>
          <p:nvPr/>
        </p:nvSpPr>
        <p:spPr bwMode="auto">
          <a:xfrm>
            <a:off x="4470598" y="3159968"/>
            <a:ext cx="1828800" cy="1295400"/>
          </a:xfrm>
          <a:prstGeom prst="rect">
            <a:avLst/>
          </a:prstGeom>
          <a:gradFill rotWithShape="1">
            <a:gsLst>
              <a:gs pos="0">
                <a:srgbClr val="008080"/>
              </a:gs>
              <a:gs pos="100000">
                <a:srgbClr val="3E9F9F"/>
              </a:gs>
            </a:gsLst>
            <a:lin ang="5400000" scaled="1"/>
          </a:gradFill>
          <a:ln w="9525">
            <a:miter lim="800000"/>
            <a:headEnd/>
            <a:tailEnd/>
          </a:ln>
          <a:scene3d>
            <a:camera prst="legacyPerspectiveBottom"/>
            <a:lightRig rig="legacyFlat3" dir="t"/>
          </a:scene3d>
          <a:sp3d extrusionH="887400" prstMaterial="legacyMatte">
            <a:bevelT w="13500" h="13500" prst="angle"/>
            <a:bevelB w="13500" h="13500" prst="angle"/>
            <a:extrusionClr>
              <a:srgbClr val="008080"/>
            </a:extrusionClr>
          </a:sp3d>
        </p:spPr>
        <p:txBody>
          <a:bodyPr lIns="62179" tIns="31090" rIns="62179" bIns="31090" anchor="ctr">
            <a:flatTx/>
          </a:bodyPr>
          <a:lstStyle/>
          <a:p>
            <a:pPr algn="ctr"/>
            <a:r>
              <a:rPr lang="zh-CN" altLang="en-US" sz="1900">
                <a:solidFill>
                  <a:srgbClr val="FFFFFF"/>
                </a:solidFill>
                <a:ea typeface="黑体" pitchFamily="49" charset="-122"/>
              </a:rPr>
              <a:t>开标子系统</a:t>
            </a:r>
            <a:endParaRPr lang="zh-CN" altLang="en-US"/>
          </a:p>
        </p:txBody>
      </p:sp>
      <p:sp>
        <p:nvSpPr>
          <p:cNvPr id="11" name="AutoShape 127"/>
          <p:cNvSpPr>
            <a:spLocks noChangeArrowheads="1"/>
          </p:cNvSpPr>
          <p:nvPr/>
        </p:nvSpPr>
        <p:spPr bwMode="auto">
          <a:xfrm>
            <a:off x="4089598" y="2016968"/>
            <a:ext cx="2514600" cy="533400"/>
          </a:xfrm>
          <a:prstGeom prst="rightArrow">
            <a:avLst>
              <a:gd name="adj1" fmla="val 38935"/>
              <a:gd name="adj2" fmla="val 82696"/>
            </a:avLst>
          </a:prstGeom>
          <a:solidFill>
            <a:srgbClr val="FFFF99"/>
          </a:solidFill>
          <a:ln w="9525" algn="ctr">
            <a:solidFill>
              <a:srgbClr val="000000"/>
            </a:solidFill>
            <a:miter lim="800000"/>
            <a:headEnd/>
            <a:tailEnd/>
          </a:ln>
        </p:spPr>
        <p:txBody>
          <a:bodyPr anchor="ctr"/>
          <a:lstStyle/>
          <a:p>
            <a:endParaRPr lang="zh-CN" altLang="en-US"/>
          </a:p>
        </p:txBody>
      </p:sp>
      <p:pic>
        <p:nvPicPr>
          <p:cNvPr id="12" name="Picture 128" descr="人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22998" y="5179342"/>
            <a:ext cx="1371600" cy="769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AutoShape 129"/>
          <p:cNvSpPr>
            <a:spLocks noChangeArrowheads="1"/>
          </p:cNvSpPr>
          <p:nvPr/>
        </p:nvSpPr>
        <p:spPr bwMode="auto">
          <a:xfrm rot="16200000">
            <a:off x="5080198" y="4729337"/>
            <a:ext cx="533400" cy="381000"/>
          </a:xfrm>
          <a:custGeom>
            <a:avLst/>
            <a:gdLst>
              <a:gd name="T0" fmla="*/ 2147483647 w 21600"/>
              <a:gd name="T1" fmla="*/ 0 h 21600"/>
              <a:gd name="T2" fmla="*/ 0 w 21600"/>
              <a:gd name="T3" fmla="*/ 2147483647 h 21600"/>
              <a:gd name="T4" fmla="*/ 2147483647 w 21600"/>
              <a:gd name="T5" fmla="*/ 2147483647 h 21600"/>
              <a:gd name="T6" fmla="*/ 2147483647 w 21600"/>
              <a:gd name="T7" fmla="*/ 2147483647 h 21600"/>
              <a:gd name="T8" fmla="*/ 17694720 60000 65536"/>
              <a:gd name="T9" fmla="*/ 11796480 60000 65536"/>
              <a:gd name="T10" fmla="*/ 5898240 60000 65536"/>
              <a:gd name="T11" fmla="*/ 0 60000 65536"/>
              <a:gd name="T12" fmla="*/ 3375 w 21600"/>
              <a:gd name="T13" fmla="*/ 5400 h 21600"/>
              <a:gd name="T14" fmla="*/ 18900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lnTo>
                  <a:pt x="16200" y="0"/>
                </a:lnTo>
                <a:close/>
              </a:path>
              <a:path w="21600" h="21600">
                <a:moveTo>
                  <a:pt x="1350" y="5400"/>
                </a:moveTo>
                <a:lnTo>
                  <a:pt x="1350" y="16200"/>
                </a:lnTo>
                <a:lnTo>
                  <a:pt x="2700" y="16200"/>
                </a:lnTo>
                <a:lnTo>
                  <a:pt x="2700" y="5400"/>
                </a:lnTo>
                <a:lnTo>
                  <a:pt x="1350" y="5400"/>
                </a:lnTo>
                <a:close/>
              </a:path>
              <a:path w="21600" h="21600">
                <a:moveTo>
                  <a:pt x="0" y="5400"/>
                </a:moveTo>
                <a:lnTo>
                  <a:pt x="0" y="16200"/>
                </a:lnTo>
                <a:lnTo>
                  <a:pt x="675" y="16200"/>
                </a:lnTo>
                <a:lnTo>
                  <a:pt x="675" y="5400"/>
                </a:lnTo>
                <a:lnTo>
                  <a:pt x="0" y="5400"/>
                </a:lnTo>
                <a:close/>
              </a:path>
            </a:pathLst>
          </a:custGeom>
          <a:solidFill>
            <a:srgbClr val="333399"/>
          </a:solidFill>
          <a:ln w="9525" algn="ctr">
            <a:solidFill>
              <a:srgbClr val="009999"/>
            </a:solidFill>
            <a:miter lim="800000"/>
            <a:headEnd/>
            <a:tailEnd/>
          </a:ln>
        </p:spPr>
        <p:txBody>
          <a:bodyPr anchor="ctr"/>
          <a:lstStyle/>
          <a:p>
            <a:endParaRPr lang="zh-CN" altLang="en-US"/>
          </a:p>
        </p:txBody>
      </p:sp>
      <p:sp>
        <p:nvSpPr>
          <p:cNvPr id="14" name="Rectangle 136"/>
          <p:cNvSpPr>
            <a:spLocks noChangeArrowheads="1"/>
          </p:cNvSpPr>
          <p:nvPr/>
        </p:nvSpPr>
        <p:spPr bwMode="auto">
          <a:xfrm>
            <a:off x="127198" y="5141168"/>
            <a:ext cx="2200275"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2179" tIns="31090" rIns="62179" bIns="31090"/>
          <a:lstStyle/>
          <a:p>
            <a:pPr lvl="1" algn="just"/>
            <a:r>
              <a:rPr lang="zh-CN" altLang="en-US" sz="2000"/>
              <a:t>启用备用光盘</a:t>
            </a:r>
            <a:endParaRPr lang="en-US" altLang="zh-CN" sz="2000"/>
          </a:p>
        </p:txBody>
      </p:sp>
      <p:pic>
        <p:nvPicPr>
          <p:cNvPr id="15" name="Picture 140" descr="MCj02976490000[1]"/>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889198" y="4379168"/>
            <a:ext cx="838200" cy="749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Rectangle 146"/>
          <p:cNvSpPr>
            <a:spLocks noChangeArrowheads="1"/>
          </p:cNvSpPr>
          <p:nvPr/>
        </p:nvSpPr>
        <p:spPr bwMode="auto">
          <a:xfrm>
            <a:off x="4283968" y="6021288"/>
            <a:ext cx="175577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2179" tIns="31090" rIns="62179" bIns="31090"/>
          <a:lstStyle/>
          <a:p>
            <a:pPr lvl="1" algn="just"/>
            <a:r>
              <a:rPr lang="zh-CN" altLang="en-US" sz="1800" dirty="0">
                <a:solidFill>
                  <a:srgbClr val="006666"/>
                </a:solidFill>
                <a:ea typeface="黑体" pitchFamily="49" charset="-122"/>
              </a:rPr>
              <a:t>工作人员</a:t>
            </a:r>
            <a:endParaRPr lang="zh-CN" altLang="en-US" sz="1800" dirty="0"/>
          </a:p>
        </p:txBody>
      </p:sp>
      <p:sp>
        <p:nvSpPr>
          <p:cNvPr id="17" name="Rectangle 148"/>
          <p:cNvSpPr>
            <a:spLocks noChangeArrowheads="1"/>
          </p:cNvSpPr>
          <p:nvPr/>
        </p:nvSpPr>
        <p:spPr bwMode="auto">
          <a:xfrm>
            <a:off x="4165798" y="2492896"/>
            <a:ext cx="1990378" cy="354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2179" tIns="31090" rIns="62179" bIns="31090"/>
          <a:lstStyle/>
          <a:p>
            <a:pPr lvl="1" algn="just"/>
            <a:r>
              <a:rPr lang="zh-CN" altLang="en-US" sz="2000" b="1" dirty="0">
                <a:solidFill>
                  <a:srgbClr val="FF0000"/>
                </a:solidFill>
              </a:rPr>
              <a:t>解密失败</a:t>
            </a:r>
          </a:p>
        </p:txBody>
      </p:sp>
      <p:sp>
        <p:nvSpPr>
          <p:cNvPr id="18" name="AutoShape 151"/>
          <p:cNvSpPr>
            <a:spLocks noChangeArrowheads="1"/>
          </p:cNvSpPr>
          <p:nvPr/>
        </p:nvSpPr>
        <p:spPr bwMode="auto">
          <a:xfrm>
            <a:off x="6399411" y="3767981"/>
            <a:ext cx="709612" cy="288925"/>
          </a:xfrm>
          <a:prstGeom prst="rightArrow">
            <a:avLst>
              <a:gd name="adj1" fmla="val 50000"/>
              <a:gd name="adj2" fmla="val 61401"/>
            </a:avLst>
          </a:prstGeom>
          <a:solidFill>
            <a:srgbClr val="00FFFF"/>
          </a:solidFill>
          <a:ln w="9525" algn="ctr">
            <a:solidFill>
              <a:srgbClr val="000000"/>
            </a:solidFill>
            <a:miter lim="800000"/>
            <a:headEnd/>
            <a:tailEnd/>
          </a:ln>
        </p:spPr>
        <p:txBody>
          <a:bodyPr anchor="ctr"/>
          <a:lstStyle/>
          <a:p>
            <a:endParaRPr lang="zh-CN" altLang="en-US"/>
          </a:p>
        </p:txBody>
      </p:sp>
      <p:sp>
        <p:nvSpPr>
          <p:cNvPr id="19" name="AutoShape 160"/>
          <p:cNvSpPr>
            <a:spLocks noChangeArrowheads="1"/>
          </p:cNvSpPr>
          <p:nvPr/>
        </p:nvSpPr>
        <p:spPr bwMode="auto">
          <a:xfrm rot="19497428">
            <a:off x="1622623" y="3745649"/>
            <a:ext cx="1295400" cy="609600"/>
          </a:xfrm>
          <a:prstGeom prst="rightArrow">
            <a:avLst>
              <a:gd name="adj1" fmla="val 50000"/>
              <a:gd name="adj2" fmla="val 39578"/>
            </a:avLst>
          </a:prstGeom>
          <a:solidFill>
            <a:srgbClr val="00FFFF"/>
          </a:solidFill>
          <a:ln w="9525" algn="ctr">
            <a:solidFill>
              <a:srgbClr val="000000"/>
            </a:solidFill>
            <a:miter lim="800000"/>
            <a:headEnd/>
            <a:tailEnd/>
          </a:ln>
        </p:spPr>
        <p:txBody>
          <a:bodyPr anchor="ctr"/>
          <a:lstStyle/>
          <a:p>
            <a:endParaRPr lang="zh-CN" altLang="en-US"/>
          </a:p>
        </p:txBody>
      </p:sp>
      <p:grpSp>
        <p:nvGrpSpPr>
          <p:cNvPr id="21" name="组合 21"/>
          <p:cNvGrpSpPr>
            <a:grpSpLocks/>
          </p:cNvGrpSpPr>
          <p:nvPr/>
        </p:nvGrpSpPr>
        <p:grpSpPr bwMode="auto">
          <a:xfrm>
            <a:off x="2489398" y="1559768"/>
            <a:ext cx="1143000" cy="1371600"/>
            <a:chOff x="6324600" y="1646238"/>
            <a:chExt cx="1768475" cy="1782762"/>
          </a:xfrm>
        </p:grpSpPr>
        <p:pic>
          <p:nvPicPr>
            <p:cNvPr id="22" name="Picture 14" descr="C:\Documents and Settings\Administrator\Local Settings\Temporary Internet Files\Content.IE5\SDD8DTZ3\MCj03515930000[1].wmf"/>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324600" y="1646238"/>
              <a:ext cx="1768475" cy="1782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3" name="组合 9"/>
            <p:cNvGrpSpPr>
              <a:grpSpLocks/>
            </p:cNvGrpSpPr>
            <p:nvPr/>
          </p:nvGrpSpPr>
          <p:grpSpPr bwMode="auto">
            <a:xfrm>
              <a:off x="6553200" y="2209800"/>
              <a:ext cx="685800" cy="838201"/>
              <a:chOff x="3505201" y="1524000"/>
              <a:chExt cx="1066799" cy="1096647"/>
            </a:xfrm>
          </p:grpSpPr>
          <p:pic>
            <p:nvPicPr>
              <p:cNvPr id="24" name="Picture 2" descr="C:\Documents and Settings\Administrator\Local Settings\Temporary Internet Files\Content.IE5\Y6MYTTL2\MCj02504660000[1].wmf"/>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3505201" y="1524000"/>
                <a:ext cx="1066799" cy="10966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 name="Picture 19" descr="MCj02900530000[1]"/>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rot="3550167">
                <a:off x="3704895" y="1768048"/>
                <a:ext cx="841855" cy="588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pic>
        <p:nvPicPr>
          <p:cNvPr id="26" name="Picture 2"/>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6832798" y="1559768"/>
            <a:ext cx="1219200"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 name="Picture 186"/>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7442398" y="3312368"/>
            <a:ext cx="1162050" cy="1133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 name="AutoShape 160"/>
          <p:cNvSpPr>
            <a:spLocks noChangeArrowheads="1"/>
          </p:cNvSpPr>
          <p:nvPr/>
        </p:nvSpPr>
        <p:spPr bwMode="auto">
          <a:xfrm>
            <a:off x="2814836" y="3271093"/>
            <a:ext cx="1644650" cy="609600"/>
          </a:xfrm>
          <a:prstGeom prst="rightArrow">
            <a:avLst>
              <a:gd name="adj1" fmla="val 50000"/>
              <a:gd name="adj2" fmla="val 39607"/>
            </a:avLst>
          </a:prstGeom>
          <a:solidFill>
            <a:srgbClr val="00FFFF"/>
          </a:solidFill>
          <a:ln w="9525" algn="ctr">
            <a:solidFill>
              <a:srgbClr val="000000"/>
            </a:solidFill>
            <a:miter lim="800000"/>
            <a:headEnd/>
            <a:tailEnd/>
          </a:ln>
        </p:spPr>
        <p:txBody>
          <a:bodyPr anchor="ctr"/>
          <a:lstStyle/>
          <a:p>
            <a:endParaRPr lang="zh-CN" altLang="en-US"/>
          </a:p>
        </p:txBody>
      </p:sp>
      <p:sp>
        <p:nvSpPr>
          <p:cNvPr id="29" name="Rectangle 136"/>
          <p:cNvSpPr>
            <a:spLocks noChangeArrowheads="1"/>
          </p:cNvSpPr>
          <p:nvPr/>
        </p:nvSpPr>
        <p:spPr bwMode="auto">
          <a:xfrm>
            <a:off x="127198" y="1940768"/>
            <a:ext cx="2200275"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2179" tIns="31090" rIns="62179" bIns="31090"/>
          <a:lstStyle/>
          <a:p>
            <a:pPr lvl="1" algn="just"/>
            <a:r>
              <a:rPr lang="zh-CN" altLang="en-US" sz="2000" dirty="0"/>
              <a:t>加密投标文件</a:t>
            </a:r>
            <a:endParaRPr lang="en-US" altLang="zh-CN" sz="2000" dirty="0"/>
          </a:p>
        </p:txBody>
      </p:sp>
      <p:sp>
        <p:nvSpPr>
          <p:cNvPr id="30" name="Rectangle 136"/>
          <p:cNvSpPr>
            <a:spLocks noChangeArrowheads="1"/>
          </p:cNvSpPr>
          <p:nvPr/>
        </p:nvSpPr>
        <p:spPr bwMode="auto">
          <a:xfrm>
            <a:off x="35496" y="3387328"/>
            <a:ext cx="2696507"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2179" tIns="31090" rIns="62179" bIns="31090"/>
          <a:lstStyle/>
          <a:p>
            <a:pPr lvl="1"/>
            <a:r>
              <a:rPr lang="zh-CN" altLang="en-US" sz="2000" b="1" dirty="0">
                <a:solidFill>
                  <a:srgbClr val="FF0000"/>
                </a:solidFill>
              </a:rPr>
              <a:t>校验</a:t>
            </a:r>
            <a:r>
              <a:rPr lang="zh-CN" altLang="en-US" sz="2000" b="1" dirty="0" smtClean="0">
                <a:solidFill>
                  <a:srgbClr val="FF0000"/>
                </a:solidFill>
              </a:rPr>
              <a:t>是否</a:t>
            </a:r>
            <a:endParaRPr lang="en-US" altLang="zh-CN" sz="2000" b="1" dirty="0" smtClean="0">
              <a:solidFill>
                <a:srgbClr val="FF0000"/>
              </a:solidFill>
            </a:endParaRPr>
          </a:p>
          <a:p>
            <a:pPr lvl="1"/>
            <a:r>
              <a:rPr lang="zh-CN" altLang="en-US" sz="2000" b="1" dirty="0" smtClean="0">
                <a:solidFill>
                  <a:srgbClr val="FF0000"/>
                </a:solidFill>
              </a:rPr>
              <a:t>同时</a:t>
            </a:r>
            <a:r>
              <a:rPr lang="zh-CN" altLang="en-US" sz="2000" b="1" dirty="0">
                <a:solidFill>
                  <a:srgbClr val="FF0000"/>
                </a:solidFill>
              </a:rPr>
              <a:t>生成</a:t>
            </a:r>
            <a:endParaRPr lang="en-US" altLang="zh-CN" sz="2000" b="1" dirty="0">
              <a:solidFill>
                <a:srgbClr val="FF0000"/>
              </a:solidFill>
            </a:endParaRPr>
          </a:p>
        </p:txBody>
      </p:sp>
    </p:spTree>
    <p:extLst>
      <p:ext uri="{BB962C8B-B14F-4D97-AF65-F5344CB8AC3E}">
        <p14:creationId xmlns:p14="http://schemas.microsoft.com/office/powerpoint/2010/main" val="3735746772"/>
      </p:ext>
    </p:extLst>
  </p:cSld>
  <p:clrMapOvr>
    <a:masterClrMapping/>
  </p:clrMapOvr>
  <p:transition spd="slow">
    <p:zoom/>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20" name="Rectangle 15"/>
          <p:cNvSpPr>
            <a:spLocks noGrp="1" noChangeArrowheads="1"/>
          </p:cNvSpPr>
          <p:nvPr>
            <p:ph type="title"/>
          </p:nvPr>
        </p:nvSpPr>
        <p:spPr>
          <a:xfrm>
            <a:off x="357158" y="714375"/>
            <a:ext cx="4286280" cy="647700"/>
          </a:xfrm>
        </p:spPr>
        <p:txBody>
          <a:bodyPr/>
          <a:lstStyle/>
          <a:p>
            <a:pPr>
              <a:defRPr/>
            </a:pPr>
            <a:r>
              <a:rPr lang="zh-CN" altLang="en-US" sz="3200" dirty="0" smtClean="0">
                <a:latin typeface="+mj-ea"/>
              </a:rPr>
              <a:t>投标文件的安全传送</a:t>
            </a:r>
            <a:endParaRPr lang="zh-CN" altLang="en-US" sz="3200" dirty="0">
              <a:latin typeface="+mj-ea"/>
            </a:endParaRPr>
          </a:p>
        </p:txBody>
      </p:sp>
      <p:sp>
        <p:nvSpPr>
          <p:cNvPr id="9" name="日期占位符 3"/>
          <p:cNvSpPr txBox="1">
            <a:spLocks/>
          </p:cNvSpPr>
          <p:nvPr/>
        </p:nvSpPr>
        <p:spPr bwMode="auto">
          <a:xfrm>
            <a:off x="7459663" y="6429375"/>
            <a:ext cx="1541462" cy="344488"/>
          </a:xfrm>
          <a:prstGeom prst="rect">
            <a:avLst/>
          </a:prstGeom>
          <a:noFill/>
          <a:ln w="9525">
            <a:noFill/>
            <a:miter lim="800000"/>
            <a:headEnd/>
            <a:tailEnd/>
          </a:ln>
        </p:spPr>
        <p:txBody>
          <a:bodyPr/>
          <a:lstStyle/>
          <a:p>
            <a:r>
              <a:rPr lang="zh-CN" altLang="en-US" dirty="0"/>
              <a:t>第</a:t>
            </a:r>
            <a:r>
              <a:rPr lang="de-DE" dirty="0"/>
              <a:t> </a:t>
            </a:r>
            <a:fld id="{DC518735-C21F-46E1-B9CA-9B5515654E3C}" type="slidenum">
              <a:rPr lang="de-DE"/>
              <a:pPr/>
              <a:t>7</a:t>
            </a:fld>
            <a:r>
              <a:rPr lang="zh-CN" altLang="en-US" dirty="0"/>
              <a:t>页 </a:t>
            </a:r>
            <a:r>
              <a:rPr lang="zh-CN" altLang="en-US" dirty="0" smtClean="0"/>
              <a:t>共</a:t>
            </a:r>
            <a:r>
              <a:rPr lang="en-US" altLang="zh-CN" dirty="0" smtClean="0"/>
              <a:t>15</a:t>
            </a:r>
            <a:r>
              <a:rPr lang="zh-CN" altLang="en-US" dirty="0" smtClean="0"/>
              <a:t>页</a:t>
            </a:r>
            <a:endParaRPr lang="en-GB" dirty="0"/>
          </a:p>
        </p:txBody>
      </p:sp>
      <p:sp>
        <p:nvSpPr>
          <p:cNvPr id="8" name="Rectangle 6"/>
          <p:cNvSpPr>
            <a:spLocks noChangeArrowheads="1"/>
          </p:cNvSpPr>
          <p:nvPr/>
        </p:nvSpPr>
        <p:spPr bwMode="auto">
          <a:xfrm>
            <a:off x="928662" y="-12166"/>
            <a:ext cx="4214813" cy="369332"/>
          </a:xfrm>
          <a:prstGeom prst="rect">
            <a:avLst/>
          </a:prstGeom>
          <a:noFill/>
          <a:ln w="9525">
            <a:noFill/>
            <a:miter lim="800000"/>
            <a:headEnd/>
            <a:tailEnd/>
          </a:ln>
        </p:spPr>
        <p:txBody>
          <a:bodyPr wrap="square" anchor="ctr">
            <a:spAutoFit/>
          </a:bodyPr>
          <a:lstStyle/>
          <a:p>
            <a:pPr eaLnBrk="0" hangingPunct="0">
              <a:tabLst>
                <a:tab pos="2636838" algn="ctr"/>
                <a:tab pos="5273675" algn="r"/>
              </a:tabLst>
            </a:pPr>
            <a:r>
              <a:rPr lang="zh-CN" altLang="en-US" sz="1800" b="1" dirty="0" smtClean="0">
                <a:solidFill>
                  <a:srgbClr val="000000"/>
                </a:solidFill>
                <a:latin typeface="楷体" pitchFamily="49" charset="-122"/>
                <a:ea typeface="楷体" pitchFamily="49" charset="-122"/>
                <a:cs typeface="宋体" pitchFamily="2" charset="-122"/>
              </a:rPr>
              <a:t>江苏国泰新点软件有限公司</a:t>
            </a:r>
            <a:endParaRPr lang="zh-CN" altLang="en-US" sz="1800" dirty="0">
              <a:latin typeface="楷体" pitchFamily="49" charset="-122"/>
              <a:ea typeface="楷体" pitchFamily="49" charset="-122"/>
              <a:cs typeface="宋体" pitchFamily="2" charset="-122"/>
            </a:endParaRPr>
          </a:p>
        </p:txBody>
      </p:sp>
      <p:pic>
        <p:nvPicPr>
          <p:cNvPr id="10" name="Picture 1"/>
          <p:cNvPicPr>
            <a:picLocks noChangeAspect="1" noChangeArrowheads="1"/>
          </p:cNvPicPr>
          <p:nvPr/>
        </p:nvPicPr>
        <p:blipFill>
          <a:blip r:embed="rId4"/>
          <a:srcRect/>
          <a:stretch>
            <a:fillRect/>
          </a:stretch>
        </p:blipFill>
        <p:spPr bwMode="auto">
          <a:xfrm>
            <a:off x="-32" y="-24"/>
            <a:ext cx="978566" cy="428628"/>
          </a:xfrm>
          <a:prstGeom prst="rect">
            <a:avLst/>
          </a:prstGeom>
          <a:noFill/>
          <a:ln w="9525">
            <a:noFill/>
            <a:miter lim="800000"/>
            <a:headEnd/>
            <a:tailEnd/>
          </a:ln>
          <a:effectLst/>
        </p:spPr>
      </p:pic>
      <p:pic>
        <p:nvPicPr>
          <p:cNvPr id="13" name="Picture 19" descr="MCj02900530000[1]"/>
          <p:cNvPicPr>
            <a:picLocks noGrp="1" noChangeAspect="1" noChangeArrowheads="1"/>
          </p:cNvPicPr>
          <p:nvPr>
            <p:ph idx="1"/>
          </p:nvPr>
        </p:nvPicPr>
        <p:blipFill>
          <a:blip r:embed="rId5"/>
          <a:srcRect/>
          <a:stretch>
            <a:fillRect/>
          </a:stretch>
        </p:blipFill>
        <p:spPr bwMode="auto">
          <a:xfrm>
            <a:off x="647672" y="1604986"/>
            <a:ext cx="1230313" cy="914400"/>
          </a:xfrm>
          <a:noFill/>
          <a:ln>
            <a:miter lim="800000"/>
            <a:headEnd/>
            <a:tailEnd/>
          </a:ln>
        </p:spPr>
      </p:pic>
      <p:sp>
        <p:nvSpPr>
          <p:cNvPr id="14" name="Rectangle 13"/>
          <p:cNvSpPr>
            <a:spLocks noChangeArrowheads="1"/>
          </p:cNvSpPr>
          <p:nvPr/>
        </p:nvSpPr>
        <p:spPr bwMode="auto">
          <a:xfrm>
            <a:off x="571472" y="2595586"/>
            <a:ext cx="1371600" cy="355600"/>
          </a:xfrm>
          <a:prstGeom prst="rect">
            <a:avLst/>
          </a:prstGeom>
          <a:noFill/>
          <a:ln w="9525">
            <a:noFill/>
            <a:miter lim="800000"/>
            <a:headEnd/>
            <a:tailEnd/>
          </a:ln>
        </p:spPr>
        <p:txBody>
          <a:bodyPr/>
          <a:lstStyle/>
          <a:p>
            <a:pPr marL="342900" indent="-342900">
              <a:spcBef>
                <a:spcPct val="20000"/>
              </a:spcBef>
            </a:pPr>
            <a:r>
              <a:rPr lang="zh-CN" altLang="en-US" sz="2000">
                <a:solidFill>
                  <a:srgbClr val="000000"/>
                </a:solidFill>
                <a:latin typeface="黑体" pitchFamily="2" charset="-122"/>
                <a:ea typeface="黑体" pitchFamily="2" charset="-122"/>
              </a:rPr>
              <a:t>投标文件</a:t>
            </a:r>
          </a:p>
        </p:txBody>
      </p:sp>
      <p:sp>
        <p:nvSpPr>
          <p:cNvPr id="15" name="AutoShape 6"/>
          <p:cNvSpPr>
            <a:spLocks noChangeArrowheads="1"/>
          </p:cNvSpPr>
          <p:nvPr/>
        </p:nvSpPr>
        <p:spPr bwMode="auto">
          <a:xfrm>
            <a:off x="2019272" y="1909786"/>
            <a:ext cx="1143000" cy="381000"/>
          </a:xfrm>
          <a:prstGeom prst="rightArrow">
            <a:avLst>
              <a:gd name="adj1" fmla="val 50000"/>
              <a:gd name="adj2" fmla="val 35069"/>
            </a:avLst>
          </a:prstGeom>
          <a:solidFill>
            <a:srgbClr val="00FFFF"/>
          </a:solidFill>
          <a:ln w="9525" algn="ctr">
            <a:solidFill>
              <a:schemeClr val="tx2"/>
            </a:solidFill>
            <a:miter lim="800000"/>
            <a:headEnd/>
            <a:tailEnd/>
          </a:ln>
        </p:spPr>
        <p:txBody>
          <a:bodyPr wrap="none" anchor="ctr"/>
          <a:lstStyle/>
          <a:p>
            <a:endParaRPr lang="zh-CN" altLang="en-US"/>
          </a:p>
        </p:txBody>
      </p:sp>
      <p:sp>
        <p:nvSpPr>
          <p:cNvPr id="16" name="AutoShape 6"/>
          <p:cNvSpPr>
            <a:spLocks noChangeArrowheads="1"/>
          </p:cNvSpPr>
          <p:nvPr/>
        </p:nvSpPr>
        <p:spPr bwMode="auto">
          <a:xfrm>
            <a:off x="4838672" y="1909786"/>
            <a:ext cx="1143000" cy="381000"/>
          </a:xfrm>
          <a:prstGeom prst="rightArrow">
            <a:avLst>
              <a:gd name="adj1" fmla="val 50000"/>
              <a:gd name="adj2" fmla="val 35069"/>
            </a:avLst>
          </a:prstGeom>
          <a:solidFill>
            <a:srgbClr val="00FFFF"/>
          </a:solidFill>
          <a:ln w="9525" algn="ctr">
            <a:solidFill>
              <a:schemeClr val="tx2"/>
            </a:solidFill>
            <a:miter lim="800000"/>
            <a:headEnd/>
            <a:tailEnd/>
          </a:ln>
        </p:spPr>
        <p:txBody>
          <a:bodyPr wrap="none" anchor="ctr"/>
          <a:lstStyle/>
          <a:p>
            <a:endParaRPr lang="zh-CN" altLang="en-US"/>
          </a:p>
        </p:txBody>
      </p:sp>
      <p:grpSp>
        <p:nvGrpSpPr>
          <p:cNvPr id="17" name="组合 55"/>
          <p:cNvGrpSpPr>
            <a:grpSpLocks/>
          </p:cNvGrpSpPr>
          <p:nvPr/>
        </p:nvGrpSpPr>
        <p:grpSpPr bwMode="auto">
          <a:xfrm>
            <a:off x="3467072" y="1604986"/>
            <a:ext cx="1219200" cy="1447800"/>
            <a:chOff x="3657600" y="1905000"/>
            <a:chExt cx="1219200" cy="1447800"/>
          </a:xfrm>
        </p:grpSpPr>
        <p:grpSp>
          <p:nvGrpSpPr>
            <p:cNvPr id="18" name="组合 9"/>
            <p:cNvGrpSpPr>
              <a:grpSpLocks/>
            </p:cNvGrpSpPr>
            <p:nvPr/>
          </p:nvGrpSpPr>
          <p:grpSpPr bwMode="auto">
            <a:xfrm>
              <a:off x="3657600" y="1905000"/>
              <a:ext cx="1066800" cy="1096963"/>
              <a:chOff x="3505201" y="1524000"/>
              <a:chExt cx="1066799" cy="1096647"/>
            </a:xfrm>
          </p:grpSpPr>
          <p:pic>
            <p:nvPicPr>
              <p:cNvPr id="21" name="Picture 2" descr="C:\Documents and Settings\Administrator\Local Settings\Temporary Internet Files\Content.IE5\Y6MYTTL2\MCj02504660000[1].wmf"/>
              <p:cNvPicPr>
                <a:picLocks noChangeAspect="1" noChangeArrowheads="1"/>
              </p:cNvPicPr>
              <p:nvPr/>
            </p:nvPicPr>
            <p:blipFill>
              <a:blip r:embed="rId6"/>
              <a:srcRect/>
              <a:stretch>
                <a:fillRect/>
              </a:stretch>
            </p:blipFill>
            <p:spPr bwMode="auto">
              <a:xfrm>
                <a:off x="3505201" y="1524000"/>
                <a:ext cx="1066799" cy="1096647"/>
              </a:xfrm>
              <a:prstGeom prst="rect">
                <a:avLst/>
              </a:prstGeom>
              <a:noFill/>
              <a:ln w="9525">
                <a:noFill/>
                <a:miter lim="800000"/>
                <a:headEnd/>
                <a:tailEnd/>
              </a:ln>
            </p:spPr>
          </p:pic>
          <p:pic>
            <p:nvPicPr>
              <p:cNvPr id="22" name="Picture 19" descr="MCj02900530000[1]"/>
              <p:cNvPicPr>
                <a:picLocks noChangeAspect="1" noChangeArrowheads="1"/>
              </p:cNvPicPr>
              <p:nvPr/>
            </p:nvPicPr>
            <p:blipFill>
              <a:blip r:embed="rId5"/>
              <a:srcRect/>
              <a:stretch>
                <a:fillRect/>
              </a:stretch>
            </p:blipFill>
            <p:spPr bwMode="auto">
              <a:xfrm rot="3550167">
                <a:off x="3704895" y="1768048"/>
                <a:ext cx="841855" cy="588102"/>
              </a:xfrm>
              <a:prstGeom prst="rect">
                <a:avLst/>
              </a:prstGeom>
              <a:noFill/>
              <a:ln w="9525">
                <a:noFill/>
                <a:miter lim="800000"/>
                <a:headEnd/>
                <a:tailEnd/>
              </a:ln>
            </p:spPr>
          </p:pic>
        </p:grpSp>
        <p:sp>
          <p:nvSpPr>
            <p:cNvPr id="19" name="Rectangle 13"/>
            <p:cNvSpPr>
              <a:spLocks noChangeArrowheads="1"/>
            </p:cNvSpPr>
            <p:nvPr/>
          </p:nvSpPr>
          <p:spPr bwMode="auto">
            <a:xfrm>
              <a:off x="3657600" y="2971800"/>
              <a:ext cx="1219200" cy="381000"/>
            </a:xfrm>
            <a:prstGeom prst="rect">
              <a:avLst/>
            </a:prstGeom>
            <a:noFill/>
            <a:ln w="9525">
              <a:noFill/>
              <a:miter lim="800000"/>
              <a:headEnd/>
              <a:tailEnd/>
            </a:ln>
          </p:spPr>
          <p:txBody>
            <a:bodyPr/>
            <a:lstStyle/>
            <a:p>
              <a:pPr marL="342900" indent="-342900">
                <a:spcBef>
                  <a:spcPct val="20000"/>
                </a:spcBef>
              </a:pPr>
              <a:r>
                <a:rPr lang="zh-CN" altLang="en-US" sz="1600">
                  <a:solidFill>
                    <a:srgbClr val="000000"/>
                  </a:solidFill>
                  <a:latin typeface="黑体" pitchFamily="2" charset="-122"/>
                  <a:ea typeface="黑体" pitchFamily="2" charset="-122"/>
                </a:rPr>
                <a:t>招标人公钥加密</a:t>
              </a:r>
            </a:p>
          </p:txBody>
        </p:sp>
      </p:grpSp>
      <p:grpSp>
        <p:nvGrpSpPr>
          <p:cNvPr id="23" name="组合 56"/>
          <p:cNvGrpSpPr>
            <a:grpSpLocks/>
          </p:cNvGrpSpPr>
          <p:nvPr/>
        </p:nvGrpSpPr>
        <p:grpSpPr bwMode="auto">
          <a:xfrm>
            <a:off x="6286472" y="1604986"/>
            <a:ext cx="1524000" cy="1346200"/>
            <a:chOff x="6324599" y="1600200"/>
            <a:chExt cx="1527645" cy="1608987"/>
          </a:xfrm>
        </p:grpSpPr>
        <p:grpSp>
          <p:nvGrpSpPr>
            <p:cNvPr id="24" name="组合 21"/>
            <p:cNvGrpSpPr>
              <a:grpSpLocks/>
            </p:cNvGrpSpPr>
            <p:nvPr/>
          </p:nvGrpSpPr>
          <p:grpSpPr bwMode="auto">
            <a:xfrm>
              <a:off x="6324600" y="1600200"/>
              <a:ext cx="1142999" cy="1371600"/>
              <a:chOff x="6324600" y="1646238"/>
              <a:chExt cx="1768475" cy="1782762"/>
            </a:xfrm>
          </p:grpSpPr>
          <p:pic>
            <p:nvPicPr>
              <p:cNvPr id="26" name="Picture 14" descr="C:\Documents and Settings\Administrator\Local Settings\Temporary Internet Files\Content.IE5\SDD8DTZ3\MCj03515930000[1].wmf"/>
              <p:cNvPicPr>
                <a:picLocks noChangeAspect="1" noChangeArrowheads="1"/>
              </p:cNvPicPr>
              <p:nvPr/>
            </p:nvPicPr>
            <p:blipFill>
              <a:blip r:embed="rId7"/>
              <a:srcRect/>
              <a:stretch>
                <a:fillRect/>
              </a:stretch>
            </p:blipFill>
            <p:spPr bwMode="auto">
              <a:xfrm>
                <a:off x="6324600" y="1646238"/>
                <a:ext cx="1768475" cy="1782762"/>
              </a:xfrm>
              <a:prstGeom prst="rect">
                <a:avLst/>
              </a:prstGeom>
              <a:noFill/>
              <a:ln w="9525">
                <a:noFill/>
                <a:miter lim="800000"/>
                <a:headEnd/>
                <a:tailEnd/>
              </a:ln>
            </p:spPr>
          </p:pic>
          <p:grpSp>
            <p:nvGrpSpPr>
              <p:cNvPr id="27" name="组合 9"/>
              <p:cNvGrpSpPr>
                <a:grpSpLocks/>
              </p:cNvGrpSpPr>
              <p:nvPr/>
            </p:nvGrpSpPr>
            <p:grpSpPr bwMode="auto">
              <a:xfrm>
                <a:off x="6553200" y="2209800"/>
                <a:ext cx="685800" cy="838201"/>
                <a:chOff x="3505201" y="1524000"/>
                <a:chExt cx="1066799" cy="1096647"/>
              </a:xfrm>
            </p:grpSpPr>
            <p:pic>
              <p:nvPicPr>
                <p:cNvPr id="28" name="Picture 2" descr="C:\Documents and Settings\Administrator\Local Settings\Temporary Internet Files\Content.IE5\Y6MYTTL2\MCj02504660000[1].wmf"/>
                <p:cNvPicPr>
                  <a:picLocks noChangeAspect="1" noChangeArrowheads="1"/>
                </p:cNvPicPr>
                <p:nvPr/>
              </p:nvPicPr>
              <p:blipFill>
                <a:blip r:embed="rId6"/>
                <a:srcRect/>
                <a:stretch>
                  <a:fillRect/>
                </a:stretch>
              </p:blipFill>
              <p:spPr bwMode="auto">
                <a:xfrm>
                  <a:off x="3505201" y="1524000"/>
                  <a:ext cx="1066799" cy="1096647"/>
                </a:xfrm>
                <a:prstGeom prst="rect">
                  <a:avLst/>
                </a:prstGeom>
                <a:noFill/>
                <a:ln w="9525">
                  <a:noFill/>
                  <a:miter lim="800000"/>
                  <a:headEnd/>
                  <a:tailEnd/>
                </a:ln>
              </p:spPr>
            </p:pic>
            <p:pic>
              <p:nvPicPr>
                <p:cNvPr id="29" name="Picture 19" descr="MCj02900530000[1]"/>
                <p:cNvPicPr>
                  <a:picLocks noChangeAspect="1" noChangeArrowheads="1"/>
                </p:cNvPicPr>
                <p:nvPr/>
              </p:nvPicPr>
              <p:blipFill>
                <a:blip r:embed="rId5"/>
                <a:srcRect/>
                <a:stretch>
                  <a:fillRect/>
                </a:stretch>
              </p:blipFill>
              <p:spPr bwMode="auto">
                <a:xfrm rot="3550167">
                  <a:off x="3704895" y="1768048"/>
                  <a:ext cx="841855" cy="588102"/>
                </a:xfrm>
                <a:prstGeom prst="rect">
                  <a:avLst/>
                </a:prstGeom>
                <a:noFill/>
                <a:ln w="9525">
                  <a:noFill/>
                  <a:miter lim="800000"/>
                  <a:headEnd/>
                  <a:tailEnd/>
                </a:ln>
              </p:spPr>
            </p:pic>
          </p:grpSp>
        </p:grpSp>
        <p:sp>
          <p:nvSpPr>
            <p:cNvPr id="25" name="Rectangle 4"/>
            <p:cNvSpPr>
              <a:spLocks noChangeArrowheads="1"/>
            </p:cNvSpPr>
            <p:nvPr/>
          </p:nvSpPr>
          <p:spPr bwMode="auto">
            <a:xfrm>
              <a:off x="6324599" y="2955507"/>
              <a:ext cx="1527645" cy="253680"/>
            </a:xfrm>
            <a:prstGeom prst="rect">
              <a:avLst/>
            </a:prstGeom>
            <a:noFill/>
            <a:ln w="9525">
              <a:noFill/>
              <a:miter lim="800000"/>
              <a:headEnd/>
              <a:tailEnd/>
            </a:ln>
          </p:spPr>
          <p:txBody>
            <a:bodyPr/>
            <a:lstStyle/>
            <a:p>
              <a:pPr marL="342900" indent="-342900">
                <a:spcBef>
                  <a:spcPct val="20000"/>
                </a:spcBef>
              </a:pPr>
              <a:r>
                <a:rPr lang="zh-CN" altLang="en-US" sz="1600">
                  <a:latin typeface="黑体" pitchFamily="2" charset="-122"/>
                  <a:ea typeface="黑体" pitchFamily="2" charset="-122"/>
                </a:rPr>
                <a:t>投标单位公钥加密</a:t>
              </a:r>
              <a:endParaRPr lang="en-US" altLang="zh-CN" sz="1600">
                <a:latin typeface="黑体" pitchFamily="2" charset="-122"/>
                <a:ea typeface="黑体" pitchFamily="2" charset="-122"/>
              </a:endParaRPr>
            </a:p>
          </p:txBody>
        </p:sp>
      </p:grpSp>
      <p:sp>
        <p:nvSpPr>
          <p:cNvPr id="30" name="AutoShape 6"/>
          <p:cNvSpPr>
            <a:spLocks noChangeArrowheads="1"/>
          </p:cNvSpPr>
          <p:nvPr/>
        </p:nvSpPr>
        <p:spPr bwMode="auto">
          <a:xfrm rot="8430983">
            <a:off x="4108804" y="4600435"/>
            <a:ext cx="804863" cy="404813"/>
          </a:xfrm>
          <a:prstGeom prst="rightArrow">
            <a:avLst>
              <a:gd name="adj1" fmla="val 50000"/>
              <a:gd name="adj2" fmla="val 34978"/>
            </a:avLst>
          </a:prstGeom>
          <a:solidFill>
            <a:srgbClr val="00FFFF"/>
          </a:solidFill>
          <a:ln w="9525" algn="ctr">
            <a:solidFill>
              <a:schemeClr val="tx2"/>
            </a:solidFill>
            <a:miter lim="800000"/>
            <a:headEnd/>
            <a:tailEnd/>
          </a:ln>
        </p:spPr>
        <p:txBody>
          <a:bodyPr wrap="none" anchor="ctr"/>
          <a:lstStyle/>
          <a:p>
            <a:endParaRPr lang="zh-CN" altLang="en-US"/>
          </a:p>
        </p:txBody>
      </p:sp>
      <p:sp>
        <p:nvSpPr>
          <p:cNvPr id="31" name="AutoShape 6"/>
          <p:cNvSpPr>
            <a:spLocks noChangeArrowheads="1"/>
          </p:cNvSpPr>
          <p:nvPr/>
        </p:nvSpPr>
        <p:spPr bwMode="auto">
          <a:xfrm>
            <a:off x="4857752" y="5500702"/>
            <a:ext cx="914400" cy="381000"/>
          </a:xfrm>
          <a:prstGeom prst="rightArrow">
            <a:avLst>
              <a:gd name="adj1" fmla="val 50000"/>
              <a:gd name="adj2" fmla="val 35067"/>
            </a:avLst>
          </a:prstGeom>
          <a:solidFill>
            <a:srgbClr val="00FFFF"/>
          </a:solidFill>
          <a:ln w="9525" algn="ctr">
            <a:solidFill>
              <a:schemeClr val="tx2"/>
            </a:solidFill>
            <a:miter lim="800000"/>
            <a:headEnd/>
            <a:tailEnd/>
          </a:ln>
        </p:spPr>
        <p:txBody>
          <a:bodyPr wrap="none" anchor="ctr"/>
          <a:lstStyle/>
          <a:p>
            <a:endParaRPr lang="zh-CN" altLang="en-US"/>
          </a:p>
        </p:txBody>
      </p:sp>
      <p:grpSp>
        <p:nvGrpSpPr>
          <p:cNvPr id="32" name="组合 57"/>
          <p:cNvGrpSpPr>
            <a:grpSpLocks/>
          </p:cNvGrpSpPr>
          <p:nvPr/>
        </p:nvGrpSpPr>
        <p:grpSpPr bwMode="auto">
          <a:xfrm>
            <a:off x="4857752" y="3429000"/>
            <a:ext cx="2895600" cy="1524000"/>
            <a:chOff x="609600" y="5029200"/>
            <a:chExt cx="2895600" cy="1524000"/>
          </a:xfrm>
        </p:grpSpPr>
        <p:grpSp>
          <p:nvGrpSpPr>
            <p:cNvPr id="33" name="组合 43"/>
            <p:cNvGrpSpPr>
              <a:grpSpLocks/>
            </p:cNvGrpSpPr>
            <p:nvPr/>
          </p:nvGrpSpPr>
          <p:grpSpPr bwMode="auto">
            <a:xfrm>
              <a:off x="762000" y="5029200"/>
              <a:ext cx="914400" cy="914400"/>
              <a:chOff x="6324600" y="1646238"/>
              <a:chExt cx="1768475" cy="1782762"/>
            </a:xfrm>
          </p:grpSpPr>
          <p:pic>
            <p:nvPicPr>
              <p:cNvPr id="35" name="Picture 14" descr="C:\Documents and Settings\Administrator\Local Settings\Temporary Internet Files\Content.IE5\SDD8DTZ3\MCj03515930000[1].wmf"/>
              <p:cNvPicPr>
                <a:picLocks noChangeAspect="1" noChangeArrowheads="1"/>
              </p:cNvPicPr>
              <p:nvPr/>
            </p:nvPicPr>
            <p:blipFill>
              <a:blip r:embed="rId7"/>
              <a:srcRect/>
              <a:stretch>
                <a:fillRect/>
              </a:stretch>
            </p:blipFill>
            <p:spPr bwMode="auto">
              <a:xfrm>
                <a:off x="6324600" y="1646238"/>
                <a:ext cx="1768475" cy="1782762"/>
              </a:xfrm>
              <a:prstGeom prst="rect">
                <a:avLst/>
              </a:prstGeom>
              <a:noFill/>
              <a:ln w="9525">
                <a:noFill/>
                <a:miter lim="800000"/>
                <a:headEnd/>
                <a:tailEnd/>
              </a:ln>
            </p:spPr>
          </p:pic>
          <p:grpSp>
            <p:nvGrpSpPr>
              <p:cNvPr id="36" name="组合 9"/>
              <p:cNvGrpSpPr>
                <a:grpSpLocks/>
              </p:cNvGrpSpPr>
              <p:nvPr/>
            </p:nvGrpSpPr>
            <p:grpSpPr bwMode="auto">
              <a:xfrm>
                <a:off x="6553200" y="2209800"/>
                <a:ext cx="685800" cy="838201"/>
                <a:chOff x="3505201" y="1524000"/>
                <a:chExt cx="1066799" cy="1096647"/>
              </a:xfrm>
            </p:grpSpPr>
            <p:pic>
              <p:nvPicPr>
                <p:cNvPr id="37" name="Picture 2" descr="C:\Documents and Settings\Administrator\Local Settings\Temporary Internet Files\Content.IE5\Y6MYTTL2\MCj02504660000[1].wmf"/>
                <p:cNvPicPr>
                  <a:picLocks noChangeAspect="1" noChangeArrowheads="1"/>
                </p:cNvPicPr>
                <p:nvPr/>
              </p:nvPicPr>
              <p:blipFill>
                <a:blip r:embed="rId6"/>
                <a:srcRect/>
                <a:stretch>
                  <a:fillRect/>
                </a:stretch>
              </p:blipFill>
              <p:spPr bwMode="auto">
                <a:xfrm>
                  <a:off x="3505201" y="1524000"/>
                  <a:ext cx="1066799" cy="1096647"/>
                </a:xfrm>
                <a:prstGeom prst="rect">
                  <a:avLst/>
                </a:prstGeom>
                <a:noFill/>
                <a:ln w="9525">
                  <a:noFill/>
                  <a:miter lim="800000"/>
                  <a:headEnd/>
                  <a:tailEnd/>
                </a:ln>
              </p:spPr>
            </p:pic>
            <p:pic>
              <p:nvPicPr>
                <p:cNvPr id="38" name="Picture 19" descr="MCj02900530000[1]"/>
                <p:cNvPicPr>
                  <a:picLocks noChangeAspect="1" noChangeArrowheads="1"/>
                </p:cNvPicPr>
                <p:nvPr/>
              </p:nvPicPr>
              <p:blipFill>
                <a:blip r:embed="rId5"/>
                <a:srcRect/>
                <a:stretch>
                  <a:fillRect/>
                </a:stretch>
              </p:blipFill>
              <p:spPr bwMode="auto">
                <a:xfrm rot="3550167">
                  <a:off x="3704895" y="1768048"/>
                  <a:ext cx="841855" cy="588102"/>
                </a:xfrm>
                <a:prstGeom prst="rect">
                  <a:avLst/>
                </a:prstGeom>
                <a:noFill/>
                <a:ln w="9525">
                  <a:noFill/>
                  <a:miter lim="800000"/>
                  <a:headEnd/>
                  <a:tailEnd/>
                </a:ln>
              </p:spPr>
            </p:pic>
          </p:grpSp>
        </p:grpSp>
        <p:sp>
          <p:nvSpPr>
            <p:cNvPr id="34" name="Rectangle 4"/>
            <p:cNvSpPr>
              <a:spLocks noChangeArrowheads="1"/>
            </p:cNvSpPr>
            <p:nvPr/>
          </p:nvSpPr>
          <p:spPr bwMode="auto">
            <a:xfrm>
              <a:off x="609600" y="5867400"/>
              <a:ext cx="2895600" cy="685800"/>
            </a:xfrm>
            <a:prstGeom prst="rect">
              <a:avLst/>
            </a:prstGeom>
            <a:noFill/>
            <a:ln w="9525">
              <a:noFill/>
              <a:miter lim="800000"/>
              <a:headEnd/>
              <a:tailEnd/>
            </a:ln>
          </p:spPr>
          <p:txBody>
            <a:bodyPr/>
            <a:lstStyle/>
            <a:p>
              <a:pPr marL="342900" indent="-342900">
                <a:spcBef>
                  <a:spcPct val="20000"/>
                </a:spcBef>
              </a:pPr>
              <a:r>
                <a:rPr lang="zh-CN" altLang="en-US" sz="1600" dirty="0">
                  <a:latin typeface="黑体" pitchFamily="2" charset="-122"/>
                  <a:ea typeface="黑体" pitchFamily="2" charset="-122"/>
                </a:rPr>
                <a:t>二次加密的</a:t>
              </a:r>
              <a:endParaRPr lang="en-US" altLang="zh-CN" sz="1600" dirty="0">
                <a:latin typeface="黑体" pitchFamily="2" charset="-122"/>
                <a:ea typeface="黑体" pitchFamily="2" charset="-122"/>
              </a:endParaRPr>
            </a:p>
            <a:p>
              <a:pPr marL="342900" indent="-342900">
                <a:spcBef>
                  <a:spcPct val="20000"/>
                </a:spcBef>
              </a:pPr>
              <a:r>
                <a:rPr lang="zh-CN" altLang="en-US" sz="1600" dirty="0">
                  <a:latin typeface="黑体" pitchFamily="2" charset="-122"/>
                  <a:ea typeface="黑体" pitchFamily="2" charset="-122"/>
                </a:rPr>
                <a:t>投标文件 </a:t>
              </a:r>
              <a:r>
                <a:rPr lang="en-US" altLang="zh-CN" sz="1600" dirty="0">
                  <a:latin typeface="黑体" pitchFamily="2" charset="-122"/>
                  <a:ea typeface="黑体" pitchFamily="2" charset="-122"/>
                </a:rPr>
                <a:t>(XX</a:t>
              </a:r>
              <a:r>
                <a:rPr lang="zh-CN" altLang="en-US" sz="1600" dirty="0">
                  <a:latin typeface="黑体" pitchFamily="2" charset="-122"/>
                  <a:ea typeface="黑体" pitchFamily="2" charset="-122"/>
                </a:rPr>
                <a:t>工程</a:t>
              </a:r>
              <a:r>
                <a:rPr lang="en-US" altLang="zh-CN" sz="1600" dirty="0" smtClean="0">
                  <a:latin typeface="黑体" pitchFamily="2" charset="-122"/>
                  <a:ea typeface="黑体" pitchFamily="2" charset="-122"/>
                </a:rPr>
                <a:t>.BBTF</a:t>
              </a:r>
              <a:r>
                <a:rPr lang="en-US" altLang="zh-CN" sz="1600" dirty="0">
                  <a:latin typeface="黑体" pitchFamily="2" charset="-122"/>
                  <a:ea typeface="黑体" pitchFamily="2" charset="-122"/>
                </a:rPr>
                <a:t>)</a:t>
              </a:r>
            </a:p>
          </p:txBody>
        </p:sp>
      </p:grpSp>
      <p:grpSp>
        <p:nvGrpSpPr>
          <p:cNvPr id="39" name="组合 58"/>
          <p:cNvGrpSpPr>
            <a:grpSpLocks/>
          </p:cNvGrpSpPr>
          <p:nvPr/>
        </p:nvGrpSpPr>
        <p:grpSpPr bwMode="auto">
          <a:xfrm>
            <a:off x="3500430" y="5143512"/>
            <a:ext cx="1219200" cy="1295400"/>
            <a:chOff x="3200400" y="5334000"/>
            <a:chExt cx="1219200" cy="1295400"/>
          </a:xfrm>
        </p:grpSpPr>
        <p:sp>
          <p:nvSpPr>
            <p:cNvPr id="40" name="云形标注 39"/>
            <p:cNvSpPr/>
            <p:nvPr/>
          </p:nvSpPr>
          <p:spPr bwMode="auto">
            <a:xfrm>
              <a:off x="3200400" y="5334000"/>
              <a:ext cx="914400" cy="612775"/>
            </a:xfrm>
            <a:prstGeom prst="cloudCallout">
              <a:avLst>
                <a:gd name="adj1" fmla="val -25833"/>
                <a:gd name="adj2" fmla="val 107276"/>
              </a:avLst>
            </a:prstGeom>
            <a:gradFill rotWithShape="1">
              <a:gsLst>
                <a:gs pos="0">
                  <a:srgbClr val="002A54"/>
                </a:gs>
                <a:gs pos="100000">
                  <a:srgbClr val="0066CC"/>
                </a:gs>
              </a:gsLst>
              <a:lin ang="2700000" scaled="1"/>
            </a:gradFill>
            <a:ln w="44450" algn="ctr">
              <a:solidFill>
                <a:schemeClr val="folHlink"/>
              </a:solidFill>
              <a:round/>
              <a:headEnd/>
              <a:tailEnd/>
            </a:ln>
          </p:spPr>
          <p:txBody>
            <a:bodyPr anchor="ctr">
              <a:spAutoFit/>
            </a:bodyPr>
            <a:lstStyle/>
            <a:p>
              <a:pPr algn="ctr">
                <a:spcBef>
                  <a:spcPct val="50000"/>
                </a:spcBef>
                <a:defRPr/>
              </a:pPr>
              <a:endParaRPr lang="zh-CN" altLang="en-US" b="1">
                <a:solidFill>
                  <a:schemeClr val="bg1"/>
                </a:solidFill>
                <a:effectLst>
                  <a:outerShdw blurRad="38100" dist="38100" dir="2700000" algn="tl">
                    <a:srgbClr val="000000"/>
                  </a:outerShdw>
                </a:effectLst>
                <a:latin typeface="华文中宋" pitchFamily="2" charset="-122"/>
                <a:ea typeface="华文中宋" pitchFamily="2" charset="-122"/>
              </a:endParaRPr>
            </a:p>
          </p:txBody>
        </p:sp>
        <p:sp>
          <p:nvSpPr>
            <p:cNvPr id="41" name="Rectangle 4"/>
            <p:cNvSpPr>
              <a:spLocks noChangeArrowheads="1"/>
            </p:cNvSpPr>
            <p:nvPr/>
          </p:nvSpPr>
          <p:spPr bwMode="auto">
            <a:xfrm>
              <a:off x="3276600" y="6096000"/>
              <a:ext cx="1143000" cy="533400"/>
            </a:xfrm>
            <a:prstGeom prst="rect">
              <a:avLst/>
            </a:prstGeom>
            <a:noFill/>
            <a:ln w="9525">
              <a:noFill/>
              <a:miter lim="800000"/>
              <a:headEnd/>
              <a:tailEnd/>
            </a:ln>
          </p:spPr>
          <p:txBody>
            <a:bodyPr/>
            <a:lstStyle/>
            <a:p>
              <a:pPr marL="342900" indent="-342900">
                <a:spcBef>
                  <a:spcPct val="20000"/>
                </a:spcBef>
              </a:pPr>
              <a:r>
                <a:rPr lang="zh-CN" altLang="en-US" sz="1600">
                  <a:latin typeface="黑体" pitchFamily="2" charset="-122"/>
                  <a:ea typeface="黑体" pitchFamily="2" charset="-122"/>
                </a:rPr>
                <a:t>互联网络</a:t>
              </a:r>
              <a:endParaRPr lang="en-US" altLang="zh-CN" sz="1600">
                <a:latin typeface="黑体" pitchFamily="2" charset="-122"/>
                <a:ea typeface="黑体" pitchFamily="2" charset="-122"/>
              </a:endParaRPr>
            </a:p>
          </p:txBody>
        </p:sp>
      </p:grpSp>
      <p:grpSp>
        <p:nvGrpSpPr>
          <p:cNvPr id="42" name="组合 59"/>
          <p:cNvGrpSpPr>
            <a:grpSpLocks/>
          </p:cNvGrpSpPr>
          <p:nvPr/>
        </p:nvGrpSpPr>
        <p:grpSpPr bwMode="auto">
          <a:xfrm>
            <a:off x="6143636" y="5072074"/>
            <a:ext cx="2143140" cy="1071570"/>
            <a:chOff x="5715000" y="5105400"/>
            <a:chExt cx="2143140" cy="1071570"/>
          </a:xfrm>
        </p:grpSpPr>
        <p:pic>
          <p:nvPicPr>
            <p:cNvPr id="43" name="Picture 18" descr="C:\Program Files\Microsoft Office\MEDIA\CAGCAT10\j0285750.wmf"/>
            <p:cNvPicPr>
              <a:picLocks noChangeAspect="1" noChangeArrowheads="1"/>
            </p:cNvPicPr>
            <p:nvPr/>
          </p:nvPicPr>
          <p:blipFill>
            <a:blip r:embed="rId8"/>
            <a:srcRect/>
            <a:stretch>
              <a:fillRect/>
            </a:stretch>
          </p:blipFill>
          <p:spPr bwMode="auto">
            <a:xfrm>
              <a:off x="5715000" y="5105400"/>
              <a:ext cx="1185093" cy="968375"/>
            </a:xfrm>
            <a:prstGeom prst="rect">
              <a:avLst/>
            </a:prstGeom>
            <a:noFill/>
            <a:ln w="9525">
              <a:noFill/>
              <a:miter lim="800000"/>
              <a:headEnd/>
              <a:tailEnd/>
            </a:ln>
          </p:spPr>
        </p:pic>
        <p:sp>
          <p:nvSpPr>
            <p:cNvPr id="44" name="Rectangle 4"/>
            <p:cNvSpPr>
              <a:spLocks noChangeArrowheads="1"/>
            </p:cNvSpPr>
            <p:nvPr/>
          </p:nvSpPr>
          <p:spPr bwMode="auto">
            <a:xfrm>
              <a:off x="6858000" y="5105400"/>
              <a:ext cx="1000140" cy="1071570"/>
            </a:xfrm>
            <a:prstGeom prst="rect">
              <a:avLst/>
            </a:prstGeom>
            <a:noFill/>
            <a:ln w="9525">
              <a:noFill/>
              <a:miter lim="800000"/>
              <a:headEnd/>
              <a:tailEnd/>
            </a:ln>
          </p:spPr>
          <p:txBody>
            <a:bodyPr/>
            <a:lstStyle/>
            <a:p>
              <a:pPr marL="92075" indent="-92075">
                <a:spcBef>
                  <a:spcPct val="20000"/>
                </a:spcBef>
              </a:pPr>
              <a:r>
                <a:rPr lang="zh-CN" altLang="en-US" sz="1600" dirty="0" smtClean="0">
                  <a:latin typeface="黑体" pitchFamily="2" charset="-122"/>
                  <a:ea typeface="黑体" pitchFamily="2" charset="-122"/>
                </a:rPr>
                <a:t>蚌埠市公共资源一网运行系统</a:t>
              </a:r>
              <a:endParaRPr lang="en-US" altLang="zh-CN" sz="1600" dirty="0">
                <a:latin typeface="黑体" pitchFamily="2" charset="-122"/>
                <a:ea typeface="黑体" pitchFamily="2" charset="-122"/>
              </a:endParaRPr>
            </a:p>
          </p:txBody>
        </p:sp>
      </p:grpSp>
      <p:pic>
        <p:nvPicPr>
          <p:cNvPr id="45" name="Picture 159" descr="MCj02976490000[1]"/>
          <p:cNvPicPr>
            <a:picLocks noChangeAspect="1" noChangeArrowheads="1"/>
          </p:cNvPicPr>
          <p:nvPr/>
        </p:nvPicPr>
        <p:blipFill>
          <a:blip r:embed="rId9"/>
          <a:srcRect/>
          <a:stretch>
            <a:fillRect/>
          </a:stretch>
        </p:blipFill>
        <p:spPr bwMode="auto">
          <a:xfrm>
            <a:off x="647672" y="4119586"/>
            <a:ext cx="914400" cy="817563"/>
          </a:xfrm>
          <a:prstGeom prst="rect">
            <a:avLst/>
          </a:prstGeom>
          <a:noFill/>
          <a:ln w="9525">
            <a:noFill/>
            <a:miter lim="800000"/>
            <a:headEnd/>
            <a:tailEnd/>
          </a:ln>
        </p:spPr>
      </p:pic>
      <p:grpSp>
        <p:nvGrpSpPr>
          <p:cNvPr id="46" name="组合 46"/>
          <p:cNvGrpSpPr>
            <a:grpSpLocks/>
          </p:cNvGrpSpPr>
          <p:nvPr/>
        </p:nvGrpSpPr>
        <p:grpSpPr bwMode="auto">
          <a:xfrm>
            <a:off x="1028672" y="2976586"/>
            <a:ext cx="2590800" cy="1922463"/>
            <a:chOff x="1066800" y="3124200"/>
            <a:chExt cx="2590800" cy="1923197"/>
          </a:xfrm>
        </p:grpSpPr>
        <p:sp>
          <p:nvSpPr>
            <p:cNvPr id="47" name="AutoShape 6"/>
            <p:cNvSpPr>
              <a:spLocks noChangeArrowheads="1"/>
            </p:cNvSpPr>
            <p:nvPr/>
          </p:nvSpPr>
          <p:spPr bwMode="auto">
            <a:xfrm rot="5400000">
              <a:off x="800100" y="3390900"/>
              <a:ext cx="914400" cy="381000"/>
            </a:xfrm>
            <a:prstGeom prst="rightArrow">
              <a:avLst>
                <a:gd name="adj1" fmla="val 50000"/>
                <a:gd name="adj2" fmla="val 35067"/>
              </a:avLst>
            </a:prstGeom>
            <a:solidFill>
              <a:srgbClr val="00FFFF"/>
            </a:solidFill>
            <a:ln w="9525" algn="ctr">
              <a:solidFill>
                <a:schemeClr val="tx2"/>
              </a:solidFill>
              <a:miter lim="800000"/>
              <a:headEnd/>
              <a:tailEnd/>
            </a:ln>
          </p:spPr>
          <p:txBody>
            <a:bodyPr wrap="none" anchor="ctr"/>
            <a:lstStyle/>
            <a:p>
              <a:endParaRPr lang="zh-CN" altLang="en-US"/>
            </a:p>
          </p:txBody>
        </p:sp>
        <p:sp>
          <p:nvSpPr>
            <p:cNvPr id="48" name="Rectangle 13"/>
            <p:cNvSpPr>
              <a:spLocks noChangeArrowheads="1"/>
            </p:cNvSpPr>
            <p:nvPr/>
          </p:nvSpPr>
          <p:spPr bwMode="auto">
            <a:xfrm>
              <a:off x="1600200" y="4361597"/>
              <a:ext cx="2057400" cy="685800"/>
            </a:xfrm>
            <a:prstGeom prst="rect">
              <a:avLst/>
            </a:prstGeom>
            <a:noFill/>
            <a:ln w="9525">
              <a:noFill/>
              <a:miter lim="800000"/>
              <a:headEnd/>
              <a:tailEnd/>
            </a:ln>
          </p:spPr>
          <p:txBody>
            <a:bodyPr/>
            <a:lstStyle/>
            <a:p>
              <a:pPr marL="342900" indent="-342900">
                <a:spcBef>
                  <a:spcPct val="20000"/>
                </a:spcBef>
              </a:pPr>
              <a:r>
                <a:rPr lang="zh-CN" altLang="en-US" sz="2000">
                  <a:solidFill>
                    <a:srgbClr val="000000"/>
                  </a:solidFill>
                  <a:latin typeface="黑体" pitchFamily="2" charset="-122"/>
                  <a:ea typeface="黑体" pitchFamily="2" charset="-122"/>
                </a:rPr>
                <a:t>自行刻录</a:t>
              </a:r>
              <a:endParaRPr lang="en-US" altLang="zh-CN" sz="2000">
                <a:solidFill>
                  <a:srgbClr val="000000"/>
                </a:solidFill>
                <a:latin typeface="黑体" pitchFamily="2" charset="-122"/>
                <a:ea typeface="黑体" pitchFamily="2" charset="-122"/>
              </a:endParaRPr>
            </a:p>
          </p:txBody>
        </p:sp>
      </p:grpSp>
      <p:sp>
        <p:nvSpPr>
          <p:cNvPr id="49" name="AutoShape 6"/>
          <p:cNvSpPr>
            <a:spLocks noChangeArrowheads="1"/>
          </p:cNvSpPr>
          <p:nvPr/>
        </p:nvSpPr>
        <p:spPr bwMode="auto">
          <a:xfrm rot="8145223">
            <a:off x="5751353" y="3124971"/>
            <a:ext cx="723900" cy="398462"/>
          </a:xfrm>
          <a:prstGeom prst="rightArrow">
            <a:avLst>
              <a:gd name="adj1" fmla="val 50000"/>
              <a:gd name="adj2" fmla="val 35006"/>
            </a:avLst>
          </a:prstGeom>
          <a:solidFill>
            <a:srgbClr val="00FFFF"/>
          </a:solidFill>
          <a:ln w="9525" algn="ctr">
            <a:solidFill>
              <a:schemeClr val="tx2"/>
            </a:solidFill>
            <a:miter lim="800000"/>
            <a:headEnd/>
            <a:tailEnd/>
          </a:ln>
        </p:spPr>
        <p:txBody>
          <a:bodyPr wrap="none" anchor="ctr"/>
          <a:lstStyle/>
          <a:p>
            <a:endParaRPr lang="zh-CN" altLang="en-US"/>
          </a:p>
        </p:txBody>
      </p:sp>
      <p:sp>
        <p:nvSpPr>
          <p:cNvPr id="50" name="TextBox 39"/>
          <p:cNvSpPr txBox="1">
            <a:spLocks noChangeArrowheads="1"/>
          </p:cNvSpPr>
          <p:nvPr/>
        </p:nvSpPr>
        <p:spPr bwMode="auto">
          <a:xfrm>
            <a:off x="1428728" y="3071810"/>
            <a:ext cx="1219216" cy="738664"/>
          </a:xfrm>
          <a:prstGeom prst="rect">
            <a:avLst/>
          </a:prstGeom>
          <a:noFill/>
          <a:ln w="9525">
            <a:noFill/>
            <a:miter lim="800000"/>
            <a:headEnd/>
            <a:tailEnd/>
          </a:ln>
        </p:spPr>
        <p:txBody>
          <a:bodyPr wrap="square">
            <a:spAutoFit/>
          </a:bodyPr>
          <a:lstStyle/>
          <a:p>
            <a:r>
              <a:rPr lang="zh-CN" altLang="en-US" dirty="0"/>
              <a:t>不加密的</a:t>
            </a:r>
            <a:r>
              <a:rPr lang="en-US" altLang="zh-CN" dirty="0" err="1" smtClean="0"/>
              <a:t>XX.nBBTF</a:t>
            </a:r>
            <a:r>
              <a:rPr lang="zh-CN" altLang="en-US" dirty="0"/>
              <a:t>文件</a:t>
            </a:r>
          </a:p>
        </p:txBody>
      </p:sp>
      <p:sp>
        <p:nvSpPr>
          <p:cNvPr id="51" name="TextBox 39"/>
          <p:cNvSpPr txBox="1">
            <a:spLocks noChangeArrowheads="1"/>
          </p:cNvSpPr>
          <p:nvPr/>
        </p:nvSpPr>
        <p:spPr bwMode="auto">
          <a:xfrm>
            <a:off x="2143108" y="2191400"/>
            <a:ext cx="1357322" cy="523220"/>
          </a:xfrm>
          <a:prstGeom prst="rect">
            <a:avLst/>
          </a:prstGeom>
          <a:noFill/>
          <a:ln w="9525">
            <a:noFill/>
            <a:miter lim="800000"/>
            <a:headEnd/>
            <a:tailEnd/>
          </a:ln>
        </p:spPr>
        <p:txBody>
          <a:bodyPr wrap="square">
            <a:spAutoFit/>
          </a:bodyPr>
          <a:lstStyle/>
          <a:p>
            <a:r>
              <a:rPr lang="zh-CN" altLang="en-US" dirty="0" smtClean="0"/>
              <a:t>加密</a:t>
            </a:r>
            <a:r>
              <a:rPr lang="zh-CN" altLang="en-US" dirty="0"/>
              <a:t>的</a:t>
            </a:r>
            <a:r>
              <a:rPr lang="en-US" altLang="zh-CN" dirty="0" smtClean="0"/>
              <a:t>XX.BBTF</a:t>
            </a:r>
            <a:r>
              <a:rPr lang="zh-CN" altLang="en-US" dirty="0"/>
              <a:t>文件</a:t>
            </a:r>
          </a:p>
        </p:txBody>
      </p:sp>
      <p:sp>
        <p:nvSpPr>
          <p:cNvPr id="52" name="Rectangle 6"/>
          <p:cNvSpPr>
            <a:spLocks noChangeArrowheads="1"/>
          </p:cNvSpPr>
          <p:nvPr/>
        </p:nvSpPr>
        <p:spPr bwMode="auto">
          <a:xfrm>
            <a:off x="142844" y="6429396"/>
            <a:ext cx="3357555" cy="338554"/>
          </a:xfrm>
          <a:prstGeom prst="rect">
            <a:avLst/>
          </a:prstGeom>
          <a:noFill/>
          <a:ln w="9525">
            <a:noFill/>
            <a:miter lim="800000"/>
            <a:headEnd/>
            <a:tailEnd/>
          </a:ln>
        </p:spPr>
        <p:txBody>
          <a:bodyPr wrap="square" anchor="ctr">
            <a:spAutoFit/>
          </a:bodyPr>
          <a:lstStyle/>
          <a:p>
            <a:r>
              <a:rPr lang="zh-CN" altLang="en-US" sz="1600" dirty="0" smtClean="0">
                <a:solidFill>
                  <a:srgbClr val="007635"/>
                </a:solidFill>
                <a:latin typeface="微软雅黑" pitchFamily="34" charset="-122"/>
                <a:ea typeface="微软雅黑" pitchFamily="34" charset="-122"/>
              </a:rPr>
              <a:t>蚌埠市公共资源交易一网运行系统</a:t>
            </a:r>
            <a:endParaRPr lang="zh-CN" altLang="en-US" sz="1600" dirty="0">
              <a:solidFill>
                <a:srgbClr val="007635"/>
              </a:solidFill>
              <a:latin typeface="微软雅黑" pitchFamily="34" charset="-122"/>
              <a:ea typeface="微软雅黑" pitchFamily="34" charset="-122"/>
            </a:endParaRPr>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fade">
                                      <p:cBhvr>
                                        <p:cTn id="12" dur="1000"/>
                                        <p:tgtEl>
                                          <p:spTgt spid="1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49"/>
                                        </p:tgtEl>
                                        <p:attrNameLst>
                                          <p:attrName>style.visibility</p:attrName>
                                        </p:attrNameLst>
                                      </p:cBhvr>
                                      <p:to>
                                        <p:strVal val="visible"/>
                                      </p:to>
                                    </p:set>
                                    <p:animEffect transition="in" filter="fade">
                                      <p:cBhvr>
                                        <p:cTn id="17" dur="1000"/>
                                        <p:tgtEl>
                                          <p:spTgt spid="49"/>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0"/>
                                        </p:tgtEl>
                                        <p:attrNameLst>
                                          <p:attrName>style.visibility</p:attrName>
                                        </p:attrNameLst>
                                      </p:cBhvr>
                                      <p:to>
                                        <p:strVal val="visible"/>
                                      </p:to>
                                    </p:set>
                                    <p:animEffect transition="in" filter="fade">
                                      <p:cBhvr>
                                        <p:cTn id="22" dur="1000"/>
                                        <p:tgtEl>
                                          <p:spTgt spid="30"/>
                                        </p:tgtEl>
                                      </p:cBhvr>
                                    </p:animEffect>
                                  </p:childTnLst>
                                </p:cTn>
                              </p:par>
                            </p:childTnLst>
                          </p:cTn>
                        </p:par>
                        <p:par>
                          <p:cTn id="23" fill="hold">
                            <p:stCondLst>
                              <p:cond delay="1000"/>
                            </p:stCondLst>
                            <p:childTnLst>
                              <p:par>
                                <p:cTn id="24" presetID="10" presetClass="entr" presetSubtype="0" fill="hold" nodeType="afterEffect">
                                  <p:stCondLst>
                                    <p:cond delay="0"/>
                                  </p:stCondLst>
                                  <p:childTnLst>
                                    <p:set>
                                      <p:cBhvr>
                                        <p:cTn id="25" dur="1" fill="hold">
                                          <p:stCondLst>
                                            <p:cond delay="0"/>
                                          </p:stCondLst>
                                        </p:cTn>
                                        <p:tgtEl>
                                          <p:spTgt spid="39"/>
                                        </p:tgtEl>
                                        <p:attrNameLst>
                                          <p:attrName>style.visibility</p:attrName>
                                        </p:attrNameLst>
                                      </p:cBhvr>
                                      <p:to>
                                        <p:strVal val="visible"/>
                                      </p:to>
                                    </p:set>
                                    <p:animEffect transition="in" filter="fade">
                                      <p:cBhvr>
                                        <p:cTn id="26" dur="1000"/>
                                        <p:tgtEl>
                                          <p:spTgt spid="39"/>
                                        </p:tgtEl>
                                      </p:cBhvr>
                                    </p:animEffect>
                                  </p:childTnLst>
                                </p:cTn>
                              </p:par>
                            </p:childTnLst>
                          </p:cTn>
                        </p:par>
                        <p:par>
                          <p:cTn id="27" fill="hold">
                            <p:stCondLst>
                              <p:cond delay="2000"/>
                            </p:stCondLst>
                            <p:childTnLst>
                              <p:par>
                                <p:cTn id="28" presetID="10" presetClass="entr" presetSubtype="0" fill="hold" grpId="0" nodeType="afterEffect">
                                  <p:stCondLst>
                                    <p:cond delay="0"/>
                                  </p:stCondLst>
                                  <p:childTnLst>
                                    <p:set>
                                      <p:cBhvr>
                                        <p:cTn id="29" dur="1" fill="hold">
                                          <p:stCondLst>
                                            <p:cond delay="0"/>
                                          </p:stCondLst>
                                        </p:cTn>
                                        <p:tgtEl>
                                          <p:spTgt spid="31"/>
                                        </p:tgtEl>
                                        <p:attrNameLst>
                                          <p:attrName>style.visibility</p:attrName>
                                        </p:attrNameLst>
                                      </p:cBhvr>
                                      <p:to>
                                        <p:strVal val="visible"/>
                                      </p:to>
                                    </p:set>
                                    <p:animEffect transition="in" filter="fade">
                                      <p:cBhvr>
                                        <p:cTn id="30" dur="10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P spid="30" grpId="0" animBg="1"/>
      <p:bldP spid="31" grpId="0" animBg="1"/>
      <p:bldP spid="49"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9222" name="日期占位符 3"/>
          <p:cNvSpPr txBox="1">
            <a:spLocks/>
          </p:cNvSpPr>
          <p:nvPr/>
        </p:nvSpPr>
        <p:spPr bwMode="auto">
          <a:xfrm>
            <a:off x="7459663" y="6429375"/>
            <a:ext cx="1541462" cy="344488"/>
          </a:xfrm>
          <a:prstGeom prst="rect">
            <a:avLst/>
          </a:prstGeom>
          <a:noFill/>
          <a:ln w="9525">
            <a:noFill/>
            <a:miter lim="800000"/>
            <a:headEnd/>
            <a:tailEnd/>
          </a:ln>
        </p:spPr>
        <p:txBody>
          <a:bodyPr/>
          <a:lstStyle/>
          <a:p>
            <a:r>
              <a:rPr lang="zh-CN" altLang="en-US" dirty="0"/>
              <a:t>第</a:t>
            </a:r>
            <a:r>
              <a:rPr lang="de-DE" dirty="0"/>
              <a:t> </a:t>
            </a:r>
            <a:fld id="{1AF8AADB-D610-451F-AEB0-718FDF46105A}" type="slidenum">
              <a:rPr lang="de-DE"/>
              <a:pPr/>
              <a:t>8</a:t>
            </a:fld>
            <a:r>
              <a:rPr lang="zh-CN" altLang="en-US" dirty="0"/>
              <a:t>页 </a:t>
            </a:r>
            <a:r>
              <a:rPr lang="zh-CN" altLang="en-US" dirty="0" smtClean="0"/>
              <a:t>共</a:t>
            </a:r>
            <a:r>
              <a:rPr lang="en-US" altLang="zh-CN" dirty="0" smtClean="0"/>
              <a:t>15</a:t>
            </a:r>
            <a:r>
              <a:rPr lang="zh-CN" altLang="en-US" dirty="0" smtClean="0"/>
              <a:t>页</a:t>
            </a:r>
            <a:endParaRPr lang="en-GB" dirty="0"/>
          </a:p>
        </p:txBody>
      </p:sp>
      <p:sp>
        <p:nvSpPr>
          <p:cNvPr id="32" name="标题 6"/>
          <p:cNvSpPr>
            <a:spLocks noGrp="1"/>
          </p:cNvSpPr>
          <p:nvPr>
            <p:ph type="title"/>
          </p:nvPr>
        </p:nvSpPr>
        <p:spPr>
          <a:xfrm>
            <a:off x="428635" y="571480"/>
            <a:ext cx="5500687" cy="720725"/>
          </a:xfrm>
        </p:spPr>
        <p:txBody>
          <a:bodyPr/>
          <a:lstStyle/>
          <a:p>
            <a:pPr>
              <a:defRPr/>
            </a:pPr>
            <a:r>
              <a:rPr lang="zh-CN" altLang="en-US" sz="3200" spc="-300" dirty="0" smtClean="0">
                <a:latin typeface="+mj-ea"/>
              </a:rPr>
              <a:t>高度安全性</a:t>
            </a:r>
            <a:endParaRPr lang="zh-CN" altLang="en-US" sz="3200" spc="-300" dirty="0">
              <a:latin typeface="+mj-ea"/>
            </a:endParaRPr>
          </a:p>
        </p:txBody>
      </p:sp>
      <p:sp>
        <p:nvSpPr>
          <p:cNvPr id="8" name="Rectangle 6"/>
          <p:cNvSpPr>
            <a:spLocks noChangeArrowheads="1"/>
          </p:cNvSpPr>
          <p:nvPr/>
        </p:nvSpPr>
        <p:spPr bwMode="auto">
          <a:xfrm>
            <a:off x="928662" y="-24"/>
            <a:ext cx="4214813" cy="369332"/>
          </a:xfrm>
          <a:prstGeom prst="rect">
            <a:avLst/>
          </a:prstGeom>
          <a:noFill/>
          <a:ln w="9525">
            <a:noFill/>
            <a:miter lim="800000"/>
            <a:headEnd/>
            <a:tailEnd/>
          </a:ln>
        </p:spPr>
        <p:txBody>
          <a:bodyPr wrap="square" anchor="ctr">
            <a:spAutoFit/>
          </a:bodyPr>
          <a:lstStyle/>
          <a:p>
            <a:pPr eaLnBrk="0" hangingPunct="0">
              <a:tabLst>
                <a:tab pos="2636838" algn="ctr"/>
                <a:tab pos="5273675" algn="r"/>
              </a:tabLst>
            </a:pPr>
            <a:r>
              <a:rPr lang="zh-CN" altLang="en-US" sz="1800" b="1" dirty="0" smtClean="0">
                <a:solidFill>
                  <a:srgbClr val="000000"/>
                </a:solidFill>
                <a:latin typeface="楷体" pitchFamily="49" charset="-122"/>
                <a:ea typeface="楷体" pitchFamily="49" charset="-122"/>
                <a:cs typeface="宋体" pitchFamily="2" charset="-122"/>
              </a:rPr>
              <a:t>江苏国泰新点软件有限公司</a:t>
            </a:r>
            <a:endParaRPr lang="zh-CN" altLang="en-US" sz="1800" dirty="0">
              <a:latin typeface="楷体" pitchFamily="49" charset="-122"/>
              <a:ea typeface="楷体" pitchFamily="49" charset="-122"/>
              <a:cs typeface="宋体" pitchFamily="2" charset="-122"/>
            </a:endParaRPr>
          </a:p>
        </p:txBody>
      </p:sp>
      <p:pic>
        <p:nvPicPr>
          <p:cNvPr id="9" name="Picture 1"/>
          <p:cNvPicPr>
            <a:picLocks noChangeAspect="1" noChangeArrowheads="1"/>
          </p:cNvPicPr>
          <p:nvPr/>
        </p:nvPicPr>
        <p:blipFill>
          <a:blip r:embed="rId3"/>
          <a:srcRect/>
          <a:stretch>
            <a:fillRect/>
          </a:stretch>
        </p:blipFill>
        <p:spPr bwMode="auto">
          <a:xfrm>
            <a:off x="-32" y="-24"/>
            <a:ext cx="978566" cy="428628"/>
          </a:xfrm>
          <a:prstGeom prst="rect">
            <a:avLst/>
          </a:prstGeom>
          <a:noFill/>
          <a:ln w="9525">
            <a:noFill/>
            <a:miter lim="800000"/>
            <a:headEnd/>
            <a:tailEnd/>
          </a:ln>
          <a:effectLst/>
        </p:spPr>
      </p:pic>
      <p:sp>
        <p:nvSpPr>
          <p:cNvPr id="10" name="Rectangle 6"/>
          <p:cNvSpPr>
            <a:spLocks noChangeArrowheads="1"/>
          </p:cNvSpPr>
          <p:nvPr/>
        </p:nvSpPr>
        <p:spPr bwMode="auto">
          <a:xfrm>
            <a:off x="142844" y="6429396"/>
            <a:ext cx="3357555" cy="338554"/>
          </a:xfrm>
          <a:prstGeom prst="rect">
            <a:avLst/>
          </a:prstGeom>
          <a:noFill/>
          <a:ln w="9525">
            <a:noFill/>
            <a:miter lim="800000"/>
            <a:headEnd/>
            <a:tailEnd/>
          </a:ln>
        </p:spPr>
        <p:txBody>
          <a:bodyPr wrap="square" anchor="ctr">
            <a:spAutoFit/>
          </a:bodyPr>
          <a:lstStyle/>
          <a:p>
            <a:r>
              <a:rPr lang="zh-CN" altLang="en-US" sz="1600" dirty="0" smtClean="0">
                <a:solidFill>
                  <a:srgbClr val="007635"/>
                </a:solidFill>
                <a:latin typeface="微软雅黑" pitchFamily="34" charset="-122"/>
                <a:ea typeface="微软雅黑" pitchFamily="34" charset="-122"/>
              </a:rPr>
              <a:t>蚌埠市公共资源交易一网运行系统</a:t>
            </a:r>
            <a:endParaRPr lang="zh-CN" altLang="en-US" sz="1600" dirty="0">
              <a:solidFill>
                <a:srgbClr val="007635"/>
              </a:solidFill>
              <a:latin typeface="微软雅黑" pitchFamily="34" charset="-122"/>
              <a:ea typeface="微软雅黑" pitchFamily="34" charset="-122"/>
            </a:endParaRPr>
          </a:p>
        </p:txBody>
      </p:sp>
      <p:grpSp>
        <p:nvGrpSpPr>
          <p:cNvPr id="12" name="组合 11"/>
          <p:cNvGrpSpPr/>
          <p:nvPr/>
        </p:nvGrpSpPr>
        <p:grpSpPr>
          <a:xfrm>
            <a:off x="404842" y="1285860"/>
            <a:ext cx="8382000" cy="2643205"/>
            <a:chOff x="381000" y="-167850"/>
            <a:chExt cx="8382000" cy="2162623"/>
          </a:xfrm>
        </p:grpSpPr>
        <p:sp>
          <p:nvSpPr>
            <p:cNvPr id="13" name="标题 1"/>
            <p:cNvSpPr txBox="1">
              <a:spLocks/>
            </p:cNvSpPr>
            <p:nvPr/>
          </p:nvSpPr>
          <p:spPr bwMode="auto">
            <a:xfrm>
              <a:off x="381000" y="-167850"/>
              <a:ext cx="8382000" cy="216262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defTabSz="914400" rtl="0" eaLnBrk="0" fontAlgn="base" latinLnBrk="0" hangingPunct="0">
                <a:lnSpc>
                  <a:spcPct val="150000"/>
                </a:lnSpc>
                <a:spcBef>
                  <a:spcPct val="0"/>
                </a:spcBef>
                <a:spcAft>
                  <a:spcPct val="0"/>
                </a:spcAft>
                <a:buClrTx/>
                <a:buSzTx/>
                <a:buFontTx/>
                <a:buNone/>
                <a:tabLst/>
                <a:defRPr/>
              </a:pPr>
              <a:r>
                <a:rPr kumimoji="0" lang="zh-CN" altLang="en-US" sz="1800" b="1" i="0" u="none" strike="noStrike" kern="1200" cap="none" spc="0" normalizeH="0" baseline="0" noProof="0" dirty="0" smtClean="0">
                  <a:ln>
                    <a:noFill/>
                  </a:ln>
                  <a:solidFill>
                    <a:schemeClr val="accent1">
                      <a:lumMod val="60000"/>
                      <a:lumOff val="40000"/>
                    </a:schemeClr>
                  </a:solidFill>
                  <a:effectLst/>
                  <a:uLnTx/>
                  <a:uFillTx/>
                  <a:latin typeface="微软雅黑" pitchFamily="34" charset="-122"/>
                  <a:ea typeface="微软雅黑" pitchFamily="34" charset="-122"/>
                  <a:cs typeface="+mj-cs"/>
                </a:rPr>
                <a:t>安全登录：</a:t>
              </a:r>
              <a:r>
                <a:rPr kumimoji="0" lang="zh-CN" altLang="en-US" sz="1800" b="0" i="0" u="none" strike="noStrike" kern="0" cap="none" spc="0" normalizeH="0" baseline="0" noProof="0" dirty="0">
                  <a:ln>
                    <a:noFill/>
                  </a:ln>
                  <a:effectLst/>
                  <a:uLnTx/>
                  <a:uFillTx/>
                  <a:latin typeface="微软雅黑" pitchFamily="34" charset="-122"/>
                  <a:ea typeface="微软雅黑" pitchFamily="34" charset="-122"/>
                  <a:cs typeface="+mj-cs"/>
                </a:rPr>
                <a:t>用户名密码</a:t>
              </a:r>
              <a:r>
                <a:rPr kumimoji="0" lang="en-US" altLang="zh-CN" sz="1800" b="0" i="0" u="none" strike="noStrike" kern="0" cap="none" spc="0" normalizeH="0" baseline="0" noProof="0" dirty="0" smtClean="0">
                  <a:ln>
                    <a:noFill/>
                  </a:ln>
                  <a:effectLst/>
                  <a:uLnTx/>
                  <a:uFillTx/>
                  <a:latin typeface="微软雅黑" pitchFamily="34" charset="-122"/>
                  <a:ea typeface="微软雅黑" pitchFamily="34" charset="-122"/>
                  <a:cs typeface="+mj-cs"/>
                </a:rPr>
                <a:t>+CA</a:t>
              </a:r>
              <a:r>
                <a:rPr kumimoji="0" lang="zh-CN" altLang="en-US" sz="1800" b="0" i="0" u="none" strike="noStrike" kern="0" cap="none" spc="0" normalizeH="0" baseline="0" noProof="0" dirty="0" smtClean="0">
                  <a:ln>
                    <a:noFill/>
                  </a:ln>
                  <a:effectLst/>
                  <a:uLnTx/>
                  <a:uFillTx/>
                  <a:latin typeface="微软雅黑" pitchFamily="34" charset="-122"/>
                  <a:ea typeface="微软雅黑" pitchFamily="34" charset="-122"/>
                  <a:cs typeface="+mj-cs"/>
                </a:rPr>
                <a:t>身份认证</a:t>
              </a:r>
              <a:endParaRPr kumimoji="0" lang="en-US" altLang="zh-CN" sz="1800" b="0" i="0" u="none" strike="noStrike" kern="0" cap="none" spc="0" normalizeH="0" baseline="0" noProof="0" dirty="0">
                <a:ln>
                  <a:noFill/>
                </a:ln>
                <a:effectLst/>
                <a:uLnTx/>
                <a:uFillTx/>
                <a:latin typeface="微软雅黑" pitchFamily="34" charset="-122"/>
                <a:ea typeface="微软雅黑" pitchFamily="34" charset="-122"/>
                <a:cs typeface="+mj-cs"/>
              </a:endParaRPr>
            </a:p>
            <a:p>
              <a:pPr marL="0" marR="0" lvl="0" indent="0" defTabSz="914400" eaLnBrk="0" fontAlgn="auto" latinLnBrk="0" hangingPunct="0">
                <a:lnSpc>
                  <a:spcPct val="150000"/>
                </a:lnSpc>
                <a:spcBef>
                  <a:spcPts val="0"/>
                </a:spcBef>
                <a:spcAft>
                  <a:spcPts val="0"/>
                </a:spcAft>
                <a:buClrTx/>
                <a:buSzTx/>
                <a:buFontTx/>
                <a:buNone/>
                <a:tabLst/>
                <a:defRPr/>
              </a:pPr>
              <a:r>
                <a:rPr lang="zh-CN" altLang="en-US" sz="1800" b="1" dirty="0" smtClean="0">
                  <a:solidFill>
                    <a:schemeClr val="accent1">
                      <a:lumMod val="60000"/>
                      <a:lumOff val="40000"/>
                    </a:schemeClr>
                  </a:solidFill>
                  <a:latin typeface="微软雅黑" pitchFamily="34" charset="-122"/>
                  <a:ea typeface="微软雅黑" pitchFamily="34" charset="-122"/>
                  <a:cs typeface="+mj-cs"/>
                </a:rPr>
                <a:t>招标文件</a:t>
              </a:r>
              <a:r>
                <a:rPr lang="zh-CN" altLang="en-US" sz="1800" b="1" dirty="0">
                  <a:solidFill>
                    <a:schemeClr val="accent1">
                      <a:lumMod val="60000"/>
                      <a:lumOff val="40000"/>
                    </a:schemeClr>
                  </a:solidFill>
                  <a:latin typeface="微软雅黑" pitchFamily="34" charset="-122"/>
                  <a:ea typeface="微软雅黑" pitchFamily="34" charset="-122"/>
                  <a:cs typeface="+mj-cs"/>
                </a:rPr>
                <a:t>：</a:t>
              </a:r>
              <a:r>
                <a:rPr kumimoji="0" lang="en-US" altLang="zh-CN" sz="1800" b="0" i="0" u="none" strike="noStrike" kern="1200" cap="none" spc="0" normalizeH="0" baseline="0" noProof="0" dirty="0" smtClean="0">
                  <a:ln>
                    <a:noFill/>
                  </a:ln>
                  <a:effectLst/>
                  <a:uLnTx/>
                  <a:uFillTx/>
                  <a:latin typeface="微软雅黑" pitchFamily="34" charset="-122"/>
                  <a:ea typeface="微软雅黑" pitchFamily="34" charset="-122"/>
                  <a:cs typeface="+mj-cs"/>
                </a:rPr>
                <a:t>PDF+</a:t>
              </a:r>
              <a:r>
                <a:rPr kumimoji="0" lang="zh-CN" altLang="en-US" sz="1800" b="0" i="0" u="none" strike="noStrike" kern="1200" cap="none" spc="0" normalizeH="0" baseline="0" noProof="0" dirty="0" smtClean="0">
                  <a:ln>
                    <a:noFill/>
                  </a:ln>
                  <a:effectLst/>
                  <a:uLnTx/>
                  <a:uFillTx/>
                  <a:latin typeface="微软雅黑" pitchFamily="34" charset="-122"/>
                  <a:ea typeface="微软雅黑" pitchFamily="34" charset="-122"/>
                  <a:cs typeface="+mj-cs"/>
                </a:rPr>
                <a:t>数字印章</a:t>
              </a:r>
              <a:r>
                <a:rPr kumimoji="0" lang="en-US" altLang="zh-CN" sz="1800" b="0" i="0" u="none" strike="noStrike" kern="1200" cap="none" spc="0" normalizeH="0" baseline="0" noProof="0" dirty="0" smtClean="0">
                  <a:ln>
                    <a:noFill/>
                  </a:ln>
                  <a:effectLst/>
                  <a:uLnTx/>
                  <a:uFillTx/>
                  <a:latin typeface="微软雅黑" pitchFamily="34" charset="-122"/>
                  <a:ea typeface="微软雅黑" pitchFamily="34" charset="-122"/>
                  <a:cs typeface="+mj-cs"/>
                </a:rPr>
                <a:t/>
              </a:r>
              <a:br>
                <a:rPr kumimoji="0" lang="en-US" altLang="zh-CN" sz="1800" b="0" i="0" u="none" strike="noStrike" kern="1200" cap="none" spc="0" normalizeH="0" baseline="0" noProof="0" dirty="0" smtClean="0">
                  <a:ln>
                    <a:noFill/>
                  </a:ln>
                  <a:effectLst/>
                  <a:uLnTx/>
                  <a:uFillTx/>
                  <a:latin typeface="微软雅黑" pitchFamily="34" charset="-122"/>
                  <a:ea typeface="微软雅黑" pitchFamily="34" charset="-122"/>
                  <a:cs typeface="+mj-cs"/>
                </a:rPr>
              </a:br>
              <a:r>
                <a:rPr lang="zh-CN" altLang="en-US" sz="1800" b="1" dirty="0">
                  <a:solidFill>
                    <a:schemeClr val="accent1">
                      <a:lumMod val="60000"/>
                      <a:lumOff val="40000"/>
                    </a:schemeClr>
                  </a:solidFill>
                  <a:latin typeface="微软雅黑" pitchFamily="34" charset="-122"/>
                  <a:ea typeface="微软雅黑" pitchFamily="34" charset="-122"/>
                  <a:cs typeface="+mj-cs"/>
                </a:rPr>
                <a:t>投标文件</a:t>
              </a:r>
              <a:r>
                <a:rPr lang="zh-CN" altLang="en-US" sz="1800" b="1" dirty="0" smtClean="0">
                  <a:solidFill>
                    <a:schemeClr val="accent1">
                      <a:lumMod val="60000"/>
                      <a:lumOff val="40000"/>
                    </a:schemeClr>
                  </a:solidFill>
                  <a:latin typeface="微软雅黑" pitchFamily="34" charset="-122"/>
                  <a:ea typeface="微软雅黑" pitchFamily="34" charset="-122"/>
                  <a:cs typeface="+mj-cs"/>
                </a:rPr>
                <a:t>：</a:t>
              </a:r>
              <a:r>
                <a:rPr kumimoji="0" lang="en-US" altLang="zh-CN" sz="1800" b="0" i="0" u="none" strike="noStrike" kern="1200" cap="none" spc="0" normalizeH="0" baseline="0" noProof="0" dirty="0" smtClean="0">
                  <a:ln>
                    <a:noFill/>
                  </a:ln>
                  <a:effectLst/>
                  <a:uLnTx/>
                  <a:uFillTx/>
                  <a:latin typeface="微软雅黑" pitchFamily="34" charset="-122"/>
                  <a:ea typeface="微软雅黑" pitchFamily="34" charset="-122"/>
                  <a:cs typeface="+mj-cs"/>
                </a:rPr>
                <a:t>PDF+</a:t>
              </a:r>
              <a:r>
                <a:rPr kumimoji="0" lang="zh-CN" altLang="en-US" sz="1800" b="0" i="0" u="none" strike="noStrike" kern="1200" cap="none" spc="0" normalizeH="0" baseline="0" noProof="0" dirty="0" smtClean="0">
                  <a:ln>
                    <a:noFill/>
                  </a:ln>
                  <a:effectLst/>
                  <a:uLnTx/>
                  <a:uFillTx/>
                  <a:latin typeface="微软雅黑" pitchFamily="34" charset="-122"/>
                  <a:ea typeface="微软雅黑" pitchFamily="34" charset="-122"/>
                  <a:cs typeface="+mj-cs"/>
                </a:rPr>
                <a:t>数字印章</a:t>
              </a:r>
              <a:r>
                <a:rPr kumimoji="0" lang="en-US" altLang="zh-CN" sz="1800" b="0" i="0" u="none" strike="noStrike" kern="1200" cap="none" spc="0" normalizeH="0" baseline="0" noProof="0" dirty="0" smtClean="0">
                  <a:ln>
                    <a:noFill/>
                  </a:ln>
                  <a:effectLst/>
                  <a:uLnTx/>
                  <a:uFillTx/>
                  <a:latin typeface="微软雅黑" pitchFamily="34" charset="-122"/>
                  <a:ea typeface="微软雅黑" pitchFamily="34" charset="-122"/>
                  <a:cs typeface="+mj-cs"/>
                </a:rPr>
                <a:t>+</a:t>
              </a:r>
              <a:r>
                <a:rPr kumimoji="0" lang="zh-CN" altLang="en-US" sz="1800" b="0" i="0" u="none" strike="noStrike" kern="1200" cap="none" spc="0" normalizeH="0" baseline="0" noProof="0" dirty="0" smtClean="0">
                  <a:ln>
                    <a:noFill/>
                  </a:ln>
                  <a:effectLst/>
                  <a:uLnTx/>
                  <a:uFillTx/>
                  <a:latin typeface="微软雅黑" pitchFamily="34" charset="-122"/>
                  <a:ea typeface="微软雅黑" pitchFamily="34" charset="-122"/>
                  <a:cs typeface="+mj-cs"/>
                </a:rPr>
                <a:t>双层</a:t>
              </a:r>
              <a:r>
                <a:rPr kumimoji="0" lang="en-US" altLang="zh-CN" sz="1800" b="0" i="0" u="none" strike="noStrike" kern="1200" cap="none" spc="0" normalizeH="0" baseline="0" noProof="0" dirty="0" smtClean="0">
                  <a:ln>
                    <a:noFill/>
                  </a:ln>
                  <a:effectLst/>
                  <a:uLnTx/>
                  <a:uFillTx/>
                  <a:latin typeface="微软雅黑" pitchFamily="34" charset="-122"/>
                  <a:ea typeface="微软雅黑" pitchFamily="34" charset="-122"/>
                  <a:cs typeface="+mj-cs"/>
                </a:rPr>
                <a:t>CA</a:t>
              </a:r>
              <a:r>
                <a:rPr kumimoji="0" lang="zh-CN" altLang="en-US" sz="1800" b="0" i="0" u="none" strike="noStrike" kern="1200" cap="none" spc="0" normalizeH="0" baseline="0" noProof="0" dirty="0" smtClean="0">
                  <a:ln>
                    <a:noFill/>
                  </a:ln>
                  <a:effectLst/>
                  <a:uLnTx/>
                  <a:uFillTx/>
                  <a:latin typeface="微软雅黑" pitchFamily="34" charset="-122"/>
                  <a:ea typeface="微软雅黑" pitchFamily="34" charset="-122"/>
                  <a:cs typeface="+mj-cs"/>
                </a:rPr>
                <a:t>加密</a:t>
              </a:r>
              <a:r>
                <a:rPr kumimoji="0" lang="en-US" altLang="zh-CN" sz="1800" b="0" i="0" u="none" strike="noStrike" kern="1200" cap="none" spc="0" normalizeH="0" baseline="0" noProof="0" dirty="0" smtClean="0">
                  <a:ln>
                    <a:noFill/>
                  </a:ln>
                  <a:effectLst/>
                  <a:uLnTx/>
                  <a:uFillTx/>
                  <a:latin typeface="微软雅黑" pitchFamily="34" charset="-122"/>
                  <a:ea typeface="微软雅黑" pitchFamily="34" charset="-122"/>
                  <a:cs typeface="+mj-cs"/>
                </a:rPr>
                <a:t/>
              </a:r>
              <a:br>
                <a:rPr kumimoji="0" lang="en-US" altLang="zh-CN" sz="1800" b="0" i="0" u="none" strike="noStrike" kern="1200" cap="none" spc="0" normalizeH="0" baseline="0" noProof="0" dirty="0" smtClean="0">
                  <a:ln>
                    <a:noFill/>
                  </a:ln>
                  <a:effectLst/>
                  <a:uLnTx/>
                  <a:uFillTx/>
                  <a:latin typeface="微软雅黑" pitchFamily="34" charset="-122"/>
                  <a:ea typeface="微软雅黑" pitchFamily="34" charset="-122"/>
                  <a:cs typeface="+mj-cs"/>
                </a:rPr>
              </a:br>
              <a:r>
                <a:rPr lang="zh-CN" altLang="en-US" sz="1800" b="1" dirty="0">
                  <a:solidFill>
                    <a:schemeClr val="accent1">
                      <a:lumMod val="60000"/>
                      <a:lumOff val="40000"/>
                    </a:schemeClr>
                  </a:solidFill>
                  <a:latin typeface="微软雅黑" pitchFamily="34" charset="-122"/>
                  <a:ea typeface="微软雅黑" pitchFamily="34" charset="-122"/>
                  <a:cs typeface="+mj-cs"/>
                </a:rPr>
                <a:t>网上投标：</a:t>
              </a:r>
              <a:r>
                <a:rPr kumimoji="0" lang="en-US" altLang="zh-CN" sz="1800" b="0" i="0" u="none" strike="noStrike" kern="1200" cap="none" spc="0" normalizeH="0" baseline="0" noProof="0" dirty="0" smtClean="0">
                  <a:ln>
                    <a:noFill/>
                  </a:ln>
                  <a:effectLst/>
                  <a:uLnTx/>
                  <a:uFillTx/>
                  <a:latin typeface="微软雅黑" pitchFamily="34" charset="-122"/>
                  <a:ea typeface="微软雅黑" pitchFamily="34" charset="-122"/>
                  <a:cs typeface="+mj-cs"/>
                </a:rPr>
                <a:t>SSL</a:t>
              </a:r>
              <a:r>
                <a:rPr kumimoji="0" lang="zh-CN" altLang="en-US" sz="1800" b="0" i="0" u="none" strike="noStrike" kern="1200" cap="none" spc="0" normalizeH="0" baseline="0" noProof="0" dirty="0" smtClean="0">
                  <a:ln>
                    <a:noFill/>
                  </a:ln>
                  <a:effectLst/>
                  <a:uLnTx/>
                  <a:uFillTx/>
                  <a:latin typeface="微软雅黑" pitchFamily="34" charset="-122"/>
                  <a:ea typeface="微软雅黑" pitchFamily="34" charset="-122"/>
                  <a:cs typeface="+mj-cs"/>
                </a:rPr>
                <a:t>安全通道，时间戳服务</a:t>
              </a:r>
              <a:r>
                <a:rPr kumimoji="0" lang="en-US" altLang="zh-CN" sz="1800" b="0" i="0" u="none" strike="noStrike" kern="1200" cap="none" spc="0" normalizeH="0" baseline="0" noProof="0" dirty="0" smtClean="0">
                  <a:ln>
                    <a:noFill/>
                  </a:ln>
                  <a:effectLst/>
                  <a:uLnTx/>
                  <a:uFillTx/>
                  <a:latin typeface="微软雅黑" pitchFamily="34" charset="-122"/>
                  <a:ea typeface="微软雅黑" pitchFamily="34" charset="-122"/>
                  <a:cs typeface="+mj-cs"/>
                </a:rPr>
                <a:t/>
              </a:r>
              <a:br>
                <a:rPr kumimoji="0" lang="en-US" altLang="zh-CN" sz="1800" b="0" i="0" u="none" strike="noStrike" kern="1200" cap="none" spc="0" normalizeH="0" baseline="0" noProof="0" dirty="0" smtClean="0">
                  <a:ln>
                    <a:noFill/>
                  </a:ln>
                  <a:effectLst/>
                  <a:uLnTx/>
                  <a:uFillTx/>
                  <a:latin typeface="微软雅黑" pitchFamily="34" charset="-122"/>
                  <a:ea typeface="微软雅黑" pitchFamily="34" charset="-122"/>
                  <a:cs typeface="+mj-cs"/>
                </a:rPr>
              </a:br>
              <a:r>
                <a:rPr lang="zh-CN" altLang="en-US" sz="1800" b="1" dirty="0">
                  <a:solidFill>
                    <a:schemeClr val="accent1">
                      <a:lumMod val="60000"/>
                      <a:lumOff val="40000"/>
                    </a:schemeClr>
                  </a:solidFill>
                  <a:latin typeface="微软雅黑" pitchFamily="34" charset="-122"/>
                  <a:ea typeface="微软雅黑" pitchFamily="34" charset="-122"/>
                  <a:cs typeface="+mj-cs"/>
                </a:rPr>
                <a:t>网上开标：</a:t>
              </a:r>
              <a:r>
                <a:rPr kumimoji="0" lang="zh-CN" altLang="en-US" sz="1800" b="0" i="0" u="none" strike="noStrike" kern="1200" cap="none" spc="0" normalizeH="0" baseline="0" noProof="0" dirty="0" smtClean="0">
                  <a:ln>
                    <a:noFill/>
                  </a:ln>
                  <a:effectLst/>
                  <a:uLnTx/>
                  <a:uFillTx/>
                  <a:latin typeface="微软雅黑" pitchFamily="34" charset="-122"/>
                  <a:ea typeface="微软雅黑" pitchFamily="34" charset="-122"/>
                  <a:cs typeface="+mj-cs"/>
                </a:rPr>
                <a:t>需使用招标人、投标</a:t>
              </a:r>
              <a:r>
                <a:rPr kumimoji="0" lang="zh-CN" altLang="en-US" sz="1800" b="0" i="0" u="none" strike="noStrike" kern="0" cap="none" spc="0" normalizeH="0" baseline="0" noProof="0" dirty="0" smtClean="0">
                  <a:ln>
                    <a:noFill/>
                  </a:ln>
                  <a:effectLst/>
                  <a:uLnTx/>
                  <a:uFillTx/>
                  <a:latin typeface="微软雅黑" pitchFamily="34" charset="-122"/>
                  <a:ea typeface="微软雅黑" pitchFamily="34" charset="-122"/>
                  <a:cs typeface="+mj-cs"/>
                </a:rPr>
                <a:t>人</a:t>
              </a:r>
              <a:r>
                <a:rPr kumimoji="0" lang="zh-CN" altLang="en-US" sz="1800" b="0" i="0" u="none" strike="noStrike" kern="1200" cap="none" spc="0" normalizeH="0" baseline="0" noProof="0" dirty="0" smtClean="0">
                  <a:ln>
                    <a:noFill/>
                  </a:ln>
                  <a:effectLst/>
                  <a:uLnTx/>
                  <a:uFillTx/>
                  <a:latin typeface="微软雅黑" pitchFamily="34" charset="-122"/>
                  <a:ea typeface="微软雅黑" pitchFamily="34" charset="-122"/>
                  <a:cs typeface="+mj-cs"/>
                </a:rPr>
                <a:t>两方的</a:t>
              </a:r>
              <a:r>
                <a:rPr kumimoji="0" lang="en-US" altLang="zh-CN" sz="1800" b="0" i="0" u="none" strike="noStrike" kern="1200" cap="none" spc="0" normalizeH="0" baseline="0" noProof="0" dirty="0" smtClean="0">
                  <a:ln>
                    <a:noFill/>
                  </a:ln>
                  <a:effectLst/>
                  <a:uLnTx/>
                  <a:uFillTx/>
                  <a:latin typeface="微软雅黑" pitchFamily="34" charset="-122"/>
                  <a:ea typeface="微软雅黑" pitchFamily="34" charset="-122"/>
                  <a:cs typeface="+mj-cs"/>
                </a:rPr>
                <a:t>CA</a:t>
              </a:r>
              <a:r>
                <a:rPr kumimoji="0" lang="zh-CN" altLang="en-US" sz="1800" b="0" i="0" u="none" strike="noStrike" kern="1200" cap="none" spc="0" normalizeH="0" baseline="0" noProof="0" dirty="0" smtClean="0">
                  <a:ln>
                    <a:noFill/>
                  </a:ln>
                  <a:effectLst/>
                  <a:uLnTx/>
                  <a:uFillTx/>
                  <a:latin typeface="微软雅黑" pitchFamily="34" charset="-122"/>
                  <a:ea typeface="微软雅黑" pitchFamily="34" charset="-122"/>
                  <a:cs typeface="+mj-cs"/>
                </a:rPr>
                <a:t>数字证书双层解密，</a:t>
              </a:r>
              <a:r>
                <a:rPr kumimoji="0" lang="zh-CN" altLang="en-US" sz="1800" b="0" i="0" u="none" strike="noStrike" kern="0" cap="none" spc="0" normalizeH="0" baseline="0" noProof="0" dirty="0" smtClean="0">
                  <a:ln>
                    <a:noFill/>
                  </a:ln>
                  <a:effectLst/>
                  <a:uLnTx/>
                  <a:uFillTx/>
                  <a:latin typeface="微软雅黑" pitchFamily="34" charset="-122"/>
                  <a:ea typeface="微软雅黑" pitchFamily="34" charset="-122"/>
                </a:rPr>
                <a:t>北京时间</a:t>
              </a:r>
              <a:r>
                <a:rPr kumimoji="0" lang="zh-CN" altLang="en-US" sz="1800" b="0" i="0" u="none" strike="noStrike" kern="0" cap="none" spc="0" normalizeH="0" baseline="0" noProof="0" dirty="0">
                  <a:ln>
                    <a:noFill/>
                  </a:ln>
                  <a:effectLst/>
                  <a:uLnTx/>
                  <a:uFillTx/>
                  <a:latin typeface="微软雅黑" pitchFamily="34" charset="-122"/>
                  <a:ea typeface="微软雅黑" pitchFamily="34" charset="-122"/>
                </a:rPr>
                <a:t>点确定</a:t>
              </a:r>
              <a:endParaRPr kumimoji="0" lang="en-US" altLang="zh-CN" sz="1800" b="0" i="0" u="none" strike="noStrike" kern="1200" cap="none" spc="0" normalizeH="0" baseline="0" noProof="0" dirty="0" smtClean="0">
                <a:ln>
                  <a:noFill/>
                </a:ln>
                <a:effectLst/>
                <a:uLnTx/>
                <a:uFillTx/>
                <a:latin typeface="微软雅黑" pitchFamily="34" charset="-122"/>
                <a:ea typeface="微软雅黑" pitchFamily="34" charset="-122"/>
                <a:cs typeface="+mj-cs"/>
              </a:endParaRPr>
            </a:p>
            <a:p>
              <a:pPr marL="0" marR="0" lvl="0" indent="0" defTabSz="914400" rtl="0" eaLnBrk="0" fontAlgn="base" latinLnBrk="0" hangingPunct="0">
                <a:lnSpc>
                  <a:spcPct val="150000"/>
                </a:lnSpc>
                <a:spcBef>
                  <a:spcPct val="0"/>
                </a:spcBef>
                <a:spcAft>
                  <a:spcPct val="0"/>
                </a:spcAft>
                <a:buClrTx/>
                <a:buSzTx/>
                <a:buFontTx/>
                <a:buNone/>
                <a:tabLst/>
                <a:defRPr/>
              </a:pPr>
              <a:r>
                <a:rPr lang="zh-CN" altLang="en-US" sz="1800" b="1" dirty="0" smtClean="0">
                  <a:solidFill>
                    <a:schemeClr val="accent1">
                      <a:lumMod val="60000"/>
                      <a:lumOff val="40000"/>
                    </a:schemeClr>
                  </a:solidFill>
                  <a:latin typeface="微软雅黑" pitchFamily="34" charset="-122"/>
                  <a:ea typeface="微软雅黑" pitchFamily="34" charset="-122"/>
                  <a:cs typeface="+mj-cs"/>
                </a:rPr>
                <a:t>访问</a:t>
              </a:r>
              <a:r>
                <a:rPr lang="zh-CN" altLang="en-US" sz="1800" b="1" dirty="0">
                  <a:solidFill>
                    <a:schemeClr val="accent1">
                      <a:lumMod val="60000"/>
                      <a:lumOff val="40000"/>
                    </a:schemeClr>
                  </a:solidFill>
                  <a:latin typeface="微软雅黑" pitchFamily="34" charset="-122"/>
                  <a:ea typeface="微软雅黑" pitchFamily="34" charset="-122"/>
                  <a:cs typeface="+mj-cs"/>
                </a:rPr>
                <a:t>控制：</a:t>
              </a:r>
              <a:r>
                <a:rPr kumimoji="0" lang="zh-CN" altLang="en-US" sz="1800" b="0" i="0" u="none" strike="noStrike" kern="1200" cap="none" spc="0" normalizeH="0" baseline="0" noProof="0" dirty="0" smtClean="0">
                  <a:ln>
                    <a:noFill/>
                  </a:ln>
                  <a:effectLst/>
                  <a:uLnTx/>
                  <a:uFillTx/>
                  <a:latin typeface="微软雅黑" pitchFamily="34" charset="-122"/>
                  <a:ea typeface="微软雅黑" pitchFamily="34" charset="-122"/>
                  <a:cs typeface="+mj-cs"/>
                </a:rPr>
                <a:t>人员、网段、权限等综合性访问控制</a:t>
              </a:r>
            </a:p>
          </p:txBody>
        </p:sp>
        <p:pic>
          <p:nvPicPr>
            <p:cNvPr id="14" name="图片 1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772042" y="-167850"/>
              <a:ext cx="1571636" cy="1461232"/>
            </a:xfrm>
            <a:prstGeom prst="rect">
              <a:avLst/>
            </a:prstGeom>
          </p:spPr>
        </p:pic>
      </p:grpSp>
      <p:sp>
        <p:nvSpPr>
          <p:cNvPr id="15" name="标题 1"/>
          <p:cNvSpPr txBox="1">
            <a:spLocks/>
          </p:cNvSpPr>
          <p:nvPr/>
        </p:nvSpPr>
        <p:spPr bwMode="auto">
          <a:xfrm>
            <a:off x="381000" y="3929066"/>
            <a:ext cx="8382000" cy="857256"/>
          </a:xfrm>
          <a:prstGeom prst="rect">
            <a:avLst/>
          </a:prstGeom>
          <a:noFill/>
          <a:ln w="9525">
            <a:solidFill>
              <a:srgbClr val="FFC000"/>
            </a:solidFill>
            <a:miter lim="800000"/>
            <a:headEnd/>
            <a:tailEnd/>
          </a:ln>
        </p:spPr>
        <p:txBody>
          <a:bodyPr vert="horz" wrap="square" lIns="91440" tIns="45720" rIns="91440" bIns="45720" numCol="1" anchor="t" anchorCtr="0" compatLnSpc="1">
            <a:prstTxWarp prst="textNoShape">
              <a:avLst/>
            </a:prstTxWarp>
          </a:bodyPr>
          <a:lstStyle/>
          <a:p>
            <a:pPr marL="0" marR="0" lvl="0" indent="0" defTabSz="914400" eaLnBrk="0" fontAlgn="auto" latinLnBrk="0" hangingPunct="0">
              <a:lnSpc>
                <a:spcPct val="150000"/>
              </a:lnSpc>
              <a:spcBef>
                <a:spcPts val="0"/>
              </a:spcBef>
              <a:spcAft>
                <a:spcPts val="0"/>
              </a:spcAft>
              <a:buClrTx/>
              <a:buSzTx/>
              <a:buFontTx/>
              <a:buNone/>
              <a:tabLst/>
              <a:defRPr/>
            </a:pPr>
            <a:r>
              <a:rPr lang="en-US" altLang="zh-CN" sz="1600" dirty="0">
                <a:latin typeface="微软雅黑" pitchFamily="34" charset="-122"/>
                <a:ea typeface="微软雅黑" pitchFamily="34" charset="-122"/>
                <a:cs typeface="+mj-cs"/>
              </a:rPr>
              <a:t>PDF</a:t>
            </a:r>
            <a:r>
              <a:rPr lang="zh-CN" altLang="en-US" sz="1600" dirty="0">
                <a:latin typeface="微软雅黑" pitchFamily="34" charset="-122"/>
                <a:ea typeface="微软雅黑" pitchFamily="34" charset="-122"/>
                <a:cs typeface="+mj-cs"/>
              </a:rPr>
              <a:t>格式于</a:t>
            </a:r>
            <a:r>
              <a:rPr lang="en-US" altLang="zh-CN" sz="1600" dirty="0">
                <a:latin typeface="微软雅黑" pitchFamily="34" charset="-122"/>
                <a:ea typeface="微软雅黑" pitchFamily="34" charset="-122"/>
                <a:cs typeface="+mj-cs"/>
              </a:rPr>
              <a:t>2009</a:t>
            </a:r>
            <a:r>
              <a:rPr lang="zh-CN" altLang="en-US" sz="1600" dirty="0">
                <a:latin typeface="微软雅黑" pitchFamily="34" charset="-122"/>
                <a:ea typeface="微软雅黑" pitchFamily="34" charset="-122"/>
                <a:cs typeface="+mj-cs"/>
              </a:rPr>
              <a:t>年</a:t>
            </a:r>
            <a:r>
              <a:rPr lang="en-US" altLang="zh-CN" sz="1600" dirty="0">
                <a:latin typeface="微软雅黑" pitchFamily="34" charset="-122"/>
                <a:ea typeface="微软雅黑" pitchFamily="34" charset="-122"/>
                <a:cs typeface="+mj-cs"/>
              </a:rPr>
              <a:t>9</a:t>
            </a:r>
            <a:r>
              <a:rPr lang="zh-CN" altLang="en-US" sz="1600" dirty="0">
                <a:latin typeface="微软雅黑" pitchFamily="34" charset="-122"/>
                <a:ea typeface="微软雅黑" pitchFamily="34" charset="-122"/>
                <a:cs typeface="+mj-cs"/>
              </a:rPr>
              <a:t>月</a:t>
            </a:r>
            <a:r>
              <a:rPr lang="en-US" altLang="zh-CN" sz="1600" dirty="0">
                <a:latin typeface="微软雅黑" pitchFamily="34" charset="-122"/>
                <a:ea typeface="微软雅黑" pitchFamily="34" charset="-122"/>
                <a:cs typeface="+mj-cs"/>
              </a:rPr>
              <a:t>1</a:t>
            </a:r>
            <a:r>
              <a:rPr lang="zh-CN" altLang="en-US" sz="1600" dirty="0">
                <a:latin typeface="微软雅黑" pitchFamily="34" charset="-122"/>
                <a:ea typeface="微软雅黑" pitchFamily="34" charset="-122"/>
                <a:cs typeface="+mj-cs"/>
              </a:rPr>
              <a:t>日起正式成为中国国家标准实施（</a:t>
            </a:r>
            <a:r>
              <a:rPr lang="en-US" altLang="zh-CN" sz="1600" dirty="0">
                <a:latin typeface="微软雅黑" pitchFamily="34" charset="-122"/>
                <a:ea typeface="微软雅黑" pitchFamily="34" charset="-122"/>
                <a:cs typeface="+mj-cs"/>
              </a:rPr>
              <a:t>GBT23286.1-2009</a:t>
            </a:r>
            <a:r>
              <a:rPr lang="zh-CN" altLang="en-US" sz="1600" dirty="0">
                <a:latin typeface="微软雅黑" pitchFamily="34" charset="-122"/>
                <a:ea typeface="微软雅黑" pitchFamily="34" charset="-122"/>
                <a:cs typeface="+mj-cs"/>
              </a:rPr>
              <a:t>，名称：文献管理长期保存的电子文档文件格式）是我国以后电子档案的发展方向</a:t>
            </a:r>
            <a:r>
              <a:rPr lang="zh-CN" altLang="en-US" sz="1600" dirty="0" smtClean="0">
                <a:latin typeface="微软雅黑" pitchFamily="34" charset="-122"/>
                <a:ea typeface="微软雅黑" pitchFamily="34" charset="-122"/>
                <a:cs typeface="+mj-cs"/>
              </a:rPr>
              <a:t>。</a:t>
            </a:r>
            <a:endParaRPr lang="en-US" altLang="zh-CN" sz="1600" dirty="0" smtClean="0">
              <a:latin typeface="微软雅黑" pitchFamily="34" charset="-122"/>
              <a:ea typeface="微软雅黑" pitchFamily="34" charset="-122"/>
              <a:cs typeface="+mj-cs"/>
            </a:endParaRPr>
          </a:p>
        </p:txBody>
      </p:sp>
      <p:sp>
        <p:nvSpPr>
          <p:cNvPr id="16" name="标题 1"/>
          <p:cNvSpPr txBox="1">
            <a:spLocks/>
          </p:cNvSpPr>
          <p:nvPr/>
        </p:nvSpPr>
        <p:spPr bwMode="auto">
          <a:xfrm>
            <a:off x="381000" y="5072074"/>
            <a:ext cx="8382000" cy="790948"/>
          </a:xfrm>
          <a:prstGeom prst="rect">
            <a:avLst/>
          </a:prstGeom>
          <a:noFill/>
          <a:ln w="9525">
            <a:solidFill>
              <a:srgbClr val="FFC000"/>
            </a:solidFill>
            <a:miter lim="800000"/>
            <a:headEnd/>
            <a:tailEnd/>
          </a:ln>
        </p:spPr>
        <p:txBody>
          <a:bodyPr vert="horz" wrap="square" lIns="91440" tIns="45720" rIns="91440" bIns="45720" numCol="1" anchor="t" anchorCtr="0" compatLnSpc="1">
            <a:prstTxWarp prst="textNoShape">
              <a:avLst/>
            </a:prstTxWarp>
          </a:bodyPr>
          <a:lstStyle/>
          <a:p>
            <a:pPr marL="0" marR="0" lvl="0" indent="0" defTabSz="914400" eaLnBrk="0" fontAlgn="auto" latinLnBrk="0" hangingPunct="0">
              <a:lnSpc>
                <a:spcPct val="150000"/>
              </a:lnSpc>
              <a:spcBef>
                <a:spcPts val="0"/>
              </a:spcBef>
              <a:spcAft>
                <a:spcPts val="0"/>
              </a:spcAft>
              <a:buClrTx/>
              <a:buSzTx/>
              <a:buFontTx/>
              <a:buNone/>
              <a:tabLst/>
              <a:defRPr/>
            </a:pPr>
            <a:r>
              <a:rPr lang="en-US" altLang="zh-CN" sz="1600" dirty="0">
                <a:latin typeface="微软雅黑" pitchFamily="34" charset="-122"/>
                <a:ea typeface="微软雅黑" pitchFamily="34" charset="-122"/>
                <a:cs typeface="+mj-cs"/>
              </a:rPr>
              <a:t>2005</a:t>
            </a:r>
            <a:r>
              <a:rPr lang="zh-CN" altLang="zh-CN" sz="1600" dirty="0">
                <a:latin typeface="微软雅黑" pitchFamily="34" charset="-122"/>
                <a:ea typeface="微软雅黑" pitchFamily="34" charset="-122"/>
                <a:cs typeface="+mj-cs"/>
              </a:rPr>
              <a:t>年</a:t>
            </a:r>
            <a:r>
              <a:rPr lang="en-US" altLang="zh-CN" sz="1600" dirty="0">
                <a:latin typeface="微软雅黑" pitchFamily="34" charset="-122"/>
                <a:ea typeface="微软雅黑" pitchFamily="34" charset="-122"/>
                <a:cs typeface="+mj-cs"/>
              </a:rPr>
              <a:t>4</a:t>
            </a:r>
            <a:r>
              <a:rPr lang="zh-CN" altLang="zh-CN" sz="1600" dirty="0">
                <a:latin typeface="微软雅黑" pitchFamily="34" charset="-122"/>
                <a:ea typeface="微软雅黑" pitchFamily="34" charset="-122"/>
                <a:cs typeface="+mj-cs"/>
              </a:rPr>
              <a:t>月</a:t>
            </a:r>
            <a:r>
              <a:rPr lang="en-US" altLang="zh-CN" sz="1600" dirty="0">
                <a:latin typeface="微软雅黑" pitchFamily="34" charset="-122"/>
                <a:ea typeface="微软雅黑" pitchFamily="34" charset="-122"/>
                <a:cs typeface="+mj-cs"/>
              </a:rPr>
              <a:t>1</a:t>
            </a:r>
            <a:r>
              <a:rPr lang="zh-CN" altLang="zh-CN" sz="1600" dirty="0">
                <a:latin typeface="微软雅黑" pitchFamily="34" charset="-122"/>
                <a:ea typeface="微软雅黑" pitchFamily="34" charset="-122"/>
                <a:cs typeface="+mj-cs"/>
              </a:rPr>
              <a:t>日起《电子签名法》施行，到目前为止能够达到电子签名法要求的技术实现手段只有基于</a:t>
            </a:r>
            <a:r>
              <a:rPr lang="en-US" altLang="zh-CN" sz="1600" dirty="0">
                <a:latin typeface="微软雅黑" pitchFamily="34" charset="-122"/>
                <a:ea typeface="微软雅黑" pitchFamily="34" charset="-122"/>
                <a:cs typeface="+mj-cs"/>
              </a:rPr>
              <a:t>PKI</a:t>
            </a:r>
            <a:r>
              <a:rPr lang="zh-CN" altLang="zh-CN" sz="1600" dirty="0">
                <a:latin typeface="微软雅黑" pitchFamily="34" charset="-122"/>
                <a:ea typeface="微软雅黑" pitchFamily="34" charset="-122"/>
                <a:cs typeface="+mj-cs"/>
              </a:rPr>
              <a:t>技术的数字签名手段。</a:t>
            </a:r>
            <a:endParaRPr lang="zh-CN" altLang="en-US" sz="1600" dirty="0">
              <a:latin typeface="微软雅黑" pitchFamily="34" charset="-122"/>
              <a:ea typeface="微软雅黑" pitchFamily="34" charset="-122"/>
              <a:cs typeface="+mj-cs"/>
            </a:endParaRPr>
          </a:p>
        </p:txBody>
      </p:sp>
    </p:spTree>
  </p:cSld>
  <p:clrMapOvr>
    <a:masterClrMapping/>
  </p:clrMapOvr>
  <p:transition spd="slow">
    <p:zoom/>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0">
          <a:blip r:embed="rId2">
            <a:lum/>
          </a:blip>
          <a:srcRect/>
          <a:stretch>
            <a:fillRect l="-1000" r="-1000"/>
          </a:stretch>
        </a:blipFill>
        <a:effectLst/>
      </p:bgPr>
    </p:bg>
    <p:spTree>
      <p:nvGrpSpPr>
        <p:cNvPr id="1" name=""/>
        <p:cNvGrpSpPr/>
        <p:nvPr/>
      </p:nvGrpSpPr>
      <p:grpSpPr>
        <a:xfrm>
          <a:off x="0" y="0"/>
          <a:ext cx="0" cy="0"/>
          <a:chOff x="0" y="0"/>
          <a:chExt cx="0" cy="0"/>
        </a:xfrm>
      </p:grpSpPr>
      <p:sp>
        <p:nvSpPr>
          <p:cNvPr id="7188" name="日期占位符 3"/>
          <p:cNvSpPr txBox="1">
            <a:spLocks/>
          </p:cNvSpPr>
          <p:nvPr/>
        </p:nvSpPr>
        <p:spPr bwMode="auto">
          <a:xfrm>
            <a:off x="7459663" y="6429375"/>
            <a:ext cx="1541462" cy="344488"/>
          </a:xfrm>
          <a:prstGeom prst="rect">
            <a:avLst/>
          </a:prstGeom>
          <a:noFill/>
          <a:ln w="9525">
            <a:noFill/>
            <a:miter lim="800000"/>
            <a:headEnd/>
            <a:tailEnd/>
          </a:ln>
        </p:spPr>
        <p:txBody>
          <a:bodyPr/>
          <a:lstStyle/>
          <a:p>
            <a:r>
              <a:rPr lang="zh-CN" altLang="en-US" dirty="0"/>
              <a:t>第</a:t>
            </a:r>
            <a:r>
              <a:rPr lang="de-DE" dirty="0"/>
              <a:t> </a:t>
            </a:r>
            <a:fld id="{CA918BF3-FC7B-4A49-A872-40581C0EACC7}" type="slidenum">
              <a:rPr lang="de-DE"/>
              <a:pPr/>
              <a:t>9</a:t>
            </a:fld>
            <a:r>
              <a:rPr lang="zh-CN" altLang="en-US" dirty="0"/>
              <a:t>页 </a:t>
            </a:r>
            <a:r>
              <a:rPr lang="zh-CN" altLang="en-US" dirty="0" smtClean="0"/>
              <a:t>共</a:t>
            </a:r>
            <a:r>
              <a:rPr lang="en-US" altLang="zh-CN" dirty="0" smtClean="0"/>
              <a:t>15</a:t>
            </a:r>
            <a:r>
              <a:rPr lang="zh-CN" altLang="en-US" dirty="0" smtClean="0"/>
              <a:t>页</a:t>
            </a:r>
            <a:endParaRPr lang="en-GB" dirty="0"/>
          </a:p>
        </p:txBody>
      </p:sp>
      <p:sp>
        <p:nvSpPr>
          <p:cNvPr id="392" name="Rectangle 6"/>
          <p:cNvSpPr>
            <a:spLocks noChangeArrowheads="1"/>
          </p:cNvSpPr>
          <p:nvPr/>
        </p:nvSpPr>
        <p:spPr bwMode="auto">
          <a:xfrm>
            <a:off x="928662" y="-24"/>
            <a:ext cx="4214813" cy="369332"/>
          </a:xfrm>
          <a:prstGeom prst="rect">
            <a:avLst/>
          </a:prstGeom>
          <a:noFill/>
          <a:ln w="9525">
            <a:noFill/>
            <a:miter lim="800000"/>
            <a:headEnd/>
            <a:tailEnd/>
          </a:ln>
        </p:spPr>
        <p:txBody>
          <a:bodyPr wrap="square" anchor="ctr">
            <a:spAutoFit/>
          </a:bodyPr>
          <a:lstStyle/>
          <a:p>
            <a:pPr eaLnBrk="0" hangingPunct="0">
              <a:tabLst>
                <a:tab pos="2636838" algn="ctr"/>
                <a:tab pos="5273675" algn="r"/>
              </a:tabLst>
            </a:pPr>
            <a:r>
              <a:rPr lang="zh-CN" altLang="en-US" sz="1800" b="1" dirty="0" smtClean="0">
                <a:solidFill>
                  <a:srgbClr val="000000"/>
                </a:solidFill>
                <a:latin typeface="楷体" pitchFamily="49" charset="-122"/>
                <a:ea typeface="楷体" pitchFamily="49" charset="-122"/>
                <a:cs typeface="宋体" pitchFamily="2" charset="-122"/>
              </a:rPr>
              <a:t>江苏国泰新点软件有限公司</a:t>
            </a:r>
            <a:endParaRPr lang="zh-CN" altLang="en-US" sz="1800" dirty="0">
              <a:latin typeface="楷体" pitchFamily="49" charset="-122"/>
              <a:ea typeface="楷体" pitchFamily="49" charset="-122"/>
              <a:cs typeface="宋体" pitchFamily="2" charset="-122"/>
            </a:endParaRPr>
          </a:p>
        </p:txBody>
      </p:sp>
      <p:pic>
        <p:nvPicPr>
          <p:cNvPr id="393" name="Picture 1"/>
          <p:cNvPicPr>
            <a:picLocks noChangeAspect="1" noChangeArrowheads="1"/>
          </p:cNvPicPr>
          <p:nvPr/>
        </p:nvPicPr>
        <p:blipFill>
          <a:blip r:embed="rId3"/>
          <a:srcRect/>
          <a:stretch>
            <a:fillRect/>
          </a:stretch>
        </p:blipFill>
        <p:spPr bwMode="auto">
          <a:xfrm>
            <a:off x="-32" y="-24"/>
            <a:ext cx="978566" cy="428628"/>
          </a:xfrm>
          <a:prstGeom prst="rect">
            <a:avLst/>
          </a:prstGeom>
          <a:noFill/>
          <a:ln w="9525">
            <a:noFill/>
            <a:miter lim="800000"/>
            <a:headEnd/>
            <a:tailEnd/>
          </a:ln>
          <a:effectLst/>
        </p:spPr>
      </p:pic>
      <p:grpSp>
        <p:nvGrpSpPr>
          <p:cNvPr id="2" name="Group 2"/>
          <p:cNvGrpSpPr>
            <a:grpSpLocks/>
          </p:cNvGrpSpPr>
          <p:nvPr/>
        </p:nvGrpSpPr>
        <p:grpSpPr bwMode="auto">
          <a:xfrm>
            <a:off x="1916113" y="2482850"/>
            <a:ext cx="6913562" cy="3475038"/>
            <a:chOff x="1101" y="1559"/>
            <a:chExt cx="4355" cy="2189"/>
          </a:xfrm>
        </p:grpSpPr>
        <p:pic>
          <p:nvPicPr>
            <p:cNvPr id="396" name="Picture 3" descr="npo000009"/>
            <p:cNvPicPr>
              <a:picLocks noChangeAspect="1" noChangeArrowheads="1"/>
            </p:cNvPicPr>
            <p:nvPr/>
          </p:nvPicPr>
          <p:blipFill>
            <a:blip r:embed="rId4">
              <a:lum bright="70000" contrast="-70000"/>
              <a:grayscl/>
            </a:blip>
            <a:srcRect/>
            <a:stretch>
              <a:fillRect/>
            </a:stretch>
          </p:blipFill>
          <p:spPr bwMode="auto">
            <a:xfrm>
              <a:off x="1101" y="1559"/>
              <a:ext cx="4355" cy="2159"/>
            </a:xfrm>
            <a:prstGeom prst="rect">
              <a:avLst/>
            </a:prstGeom>
            <a:noFill/>
            <a:ln w="9525" algn="ctr">
              <a:noFill/>
              <a:miter lim="800000"/>
              <a:headEnd/>
              <a:tailEnd/>
            </a:ln>
          </p:spPr>
        </p:pic>
        <p:sp>
          <p:nvSpPr>
            <p:cNvPr id="397" name="Rectangle 4"/>
            <p:cNvSpPr>
              <a:spLocks noChangeArrowheads="1"/>
            </p:cNvSpPr>
            <p:nvPr/>
          </p:nvSpPr>
          <p:spPr bwMode="auto">
            <a:xfrm>
              <a:off x="1101" y="1559"/>
              <a:ext cx="4330" cy="2189"/>
            </a:xfrm>
            <a:prstGeom prst="rect">
              <a:avLst/>
            </a:prstGeom>
            <a:solidFill>
              <a:srgbClr val="FFFFFF">
                <a:alpha val="50195"/>
              </a:srgbClr>
            </a:solidFill>
            <a:ln w="9525">
              <a:noFill/>
              <a:miter lim="800000"/>
              <a:headEnd/>
              <a:tailEnd/>
            </a:ln>
          </p:spPr>
          <p:txBody>
            <a:bodyPr wrap="none" anchor="ctr"/>
            <a:lstStyle/>
            <a:p>
              <a:endParaRPr lang="zh-CN" altLang="en-US"/>
            </a:p>
          </p:txBody>
        </p:sp>
      </p:grpSp>
      <p:sp>
        <p:nvSpPr>
          <p:cNvPr id="398" name="AutoShape 16"/>
          <p:cNvSpPr>
            <a:spLocks noChangeArrowheads="1"/>
          </p:cNvSpPr>
          <p:nvPr/>
        </p:nvSpPr>
        <p:spPr bwMode="gray">
          <a:xfrm>
            <a:off x="2224070" y="1366822"/>
            <a:ext cx="6286543" cy="1071570"/>
          </a:xfrm>
          <a:prstGeom prst="roundRect">
            <a:avLst>
              <a:gd name="adj" fmla="val 50000"/>
            </a:avLst>
          </a:prstGeom>
          <a:gradFill rotWithShape="1">
            <a:gsLst>
              <a:gs pos="0">
                <a:srgbClr val="3399FF"/>
              </a:gs>
              <a:gs pos="100000">
                <a:srgbClr val="3399FF">
                  <a:gamma/>
                  <a:shade val="46275"/>
                  <a:invGamma/>
                </a:srgbClr>
              </a:gs>
            </a:gsLst>
            <a:lin ang="5400000" scaled="1"/>
          </a:gradFill>
          <a:ln w="38100" algn="ctr">
            <a:solidFill>
              <a:schemeClr val="bg1"/>
            </a:solidFill>
            <a:round/>
            <a:headEnd/>
            <a:tailEnd/>
          </a:ln>
          <a:effectLst/>
        </p:spPr>
        <p:txBody>
          <a:bodyPr anchor="ctr"/>
          <a:lstStyle/>
          <a:p>
            <a:pPr algn="ctr">
              <a:lnSpc>
                <a:spcPct val="80000"/>
              </a:lnSpc>
              <a:defRPr/>
            </a:pPr>
            <a:r>
              <a:rPr lang="zh-CN" altLang="en-US" sz="3600" dirty="0" smtClean="0">
                <a:solidFill>
                  <a:srgbClr val="FFFFFF"/>
                </a:solidFill>
                <a:latin typeface="+mn-ea"/>
                <a:ea typeface="+mn-ea"/>
              </a:rPr>
              <a:t>蚌埠市网上招投标系统</a:t>
            </a:r>
            <a:endParaRPr lang="en-US" altLang="zh-CN" sz="3600" dirty="0">
              <a:solidFill>
                <a:srgbClr val="FFFFFF"/>
              </a:solidFill>
              <a:latin typeface="+mn-ea"/>
              <a:ea typeface="+mn-ea"/>
            </a:endParaRPr>
          </a:p>
        </p:txBody>
      </p:sp>
      <p:grpSp>
        <p:nvGrpSpPr>
          <p:cNvPr id="3" name="Group 5"/>
          <p:cNvGrpSpPr>
            <a:grpSpLocks/>
          </p:cNvGrpSpPr>
          <p:nvPr/>
        </p:nvGrpSpPr>
        <p:grpSpPr bwMode="auto">
          <a:xfrm>
            <a:off x="-1928858" y="1636713"/>
            <a:ext cx="3849688" cy="4149725"/>
            <a:chOff x="-1202" y="933"/>
            <a:chExt cx="2425" cy="2614"/>
          </a:xfrm>
        </p:grpSpPr>
        <p:grpSp>
          <p:nvGrpSpPr>
            <p:cNvPr id="4" name="Group 6"/>
            <p:cNvGrpSpPr>
              <a:grpSpLocks/>
            </p:cNvGrpSpPr>
            <p:nvPr/>
          </p:nvGrpSpPr>
          <p:grpSpPr bwMode="auto">
            <a:xfrm>
              <a:off x="-1202" y="933"/>
              <a:ext cx="2425" cy="2614"/>
              <a:chOff x="-1202" y="836"/>
              <a:chExt cx="2425" cy="2711"/>
            </a:xfrm>
          </p:grpSpPr>
          <p:sp>
            <p:nvSpPr>
              <p:cNvPr id="408" name="AutoShape 7"/>
              <p:cNvSpPr>
                <a:spLocks noChangeArrowheads="1"/>
              </p:cNvSpPr>
              <p:nvPr/>
            </p:nvSpPr>
            <p:spPr bwMode="ltGray">
              <a:xfrm rot="5400000">
                <a:off x="-1345" y="979"/>
                <a:ext cx="2711" cy="2425"/>
              </a:xfrm>
              <a:custGeom>
                <a:avLst/>
                <a:gdLst>
                  <a:gd name="G0" fmla="+- 10474 0 0"/>
                  <a:gd name="G1" fmla="+- 11767083 0 0"/>
                  <a:gd name="G2" fmla="+- 0 0 11767083"/>
                  <a:gd name="T0" fmla="*/ 0 256 1"/>
                  <a:gd name="T1" fmla="*/ 180 256 1"/>
                  <a:gd name="G3" fmla="+- 11767083 T0 T1"/>
                  <a:gd name="T2" fmla="*/ 0 256 1"/>
                  <a:gd name="T3" fmla="*/ 90 256 1"/>
                  <a:gd name="G4" fmla="+- 11767083 T2 T3"/>
                  <a:gd name="G5" fmla="*/ G4 2 1"/>
                  <a:gd name="T4" fmla="*/ 90 256 1"/>
                  <a:gd name="T5" fmla="*/ 0 256 1"/>
                  <a:gd name="G6" fmla="+- 11767083 T4 T5"/>
                  <a:gd name="G7" fmla="*/ G6 2 1"/>
                  <a:gd name="G8" fmla="abs 11767083"/>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10474"/>
                  <a:gd name="G18" fmla="*/ 10474 1 2"/>
                  <a:gd name="G19" fmla="+- G18 5400 0"/>
                  <a:gd name="G20" fmla="cos G19 11767083"/>
                  <a:gd name="G21" fmla="sin G19 11767083"/>
                  <a:gd name="G22" fmla="+- G20 10800 0"/>
                  <a:gd name="G23" fmla="+- G21 10800 0"/>
                  <a:gd name="G24" fmla="+- 10800 0 G20"/>
                  <a:gd name="G25" fmla="+- 10474 10800 0"/>
                  <a:gd name="G26" fmla="?: G9 G17 G25"/>
                  <a:gd name="G27" fmla="?: G9 0 21600"/>
                  <a:gd name="G28" fmla="cos 10800 11767083"/>
                  <a:gd name="G29" fmla="sin 10800 11767083"/>
                  <a:gd name="G30" fmla="sin 10474 11767083"/>
                  <a:gd name="G31" fmla="+- G28 10800 0"/>
                  <a:gd name="G32" fmla="+- G29 10800 0"/>
                  <a:gd name="G33" fmla="+- G30 10800 0"/>
                  <a:gd name="G34" fmla="?: G4 0 G31"/>
                  <a:gd name="G35" fmla="?: 11767083 G34 0"/>
                  <a:gd name="G36" fmla="?: G6 G35 G31"/>
                  <a:gd name="G37" fmla="+- 21600 0 G36"/>
                  <a:gd name="G38" fmla="?: G4 0 G33"/>
                  <a:gd name="G39" fmla="?: 11767083 G38 G32"/>
                  <a:gd name="G40" fmla="?: G6 G39 0"/>
                  <a:gd name="G41" fmla="?: G4 G32 21600"/>
                  <a:gd name="G42" fmla="?: G6 G41 G33"/>
                  <a:gd name="T12" fmla="*/ 10800 w 21600"/>
                  <a:gd name="T13" fmla="*/ 0 h 21600"/>
                  <a:gd name="T14" fmla="*/ 163 w 21600"/>
                  <a:gd name="T15" fmla="*/ 10883 h 21600"/>
                  <a:gd name="T16" fmla="*/ 10800 w 21600"/>
                  <a:gd name="T17" fmla="*/ 326 h 21600"/>
                  <a:gd name="T18" fmla="*/ 21437 w 21600"/>
                  <a:gd name="T19" fmla="*/ 10883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326" y="10881"/>
                    </a:moveTo>
                    <a:cubicBezTo>
                      <a:pt x="326" y="10854"/>
                      <a:pt x="326" y="10827"/>
                      <a:pt x="326" y="10800"/>
                    </a:cubicBezTo>
                    <a:cubicBezTo>
                      <a:pt x="326" y="5015"/>
                      <a:pt x="5015" y="326"/>
                      <a:pt x="10800" y="326"/>
                    </a:cubicBezTo>
                    <a:cubicBezTo>
                      <a:pt x="16584" y="326"/>
                      <a:pt x="21274" y="5015"/>
                      <a:pt x="21274" y="10800"/>
                    </a:cubicBezTo>
                    <a:cubicBezTo>
                      <a:pt x="21274" y="10827"/>
                      <a:pt x="21273" y="10854"/>
                      <a:pt x="21273" y="10881"/>
                    </a:cubicBezTo>
                    <a:lnTo>
                      <a:pt x="21599" y="10884"/>
                    </a:lnTo>
                    <a:cubicBezTo>
                      <a:pt x="21599" y="10856"/>
                      <a:pt x="21600" y="10828"/>
                      <a:pt x="21600" y="10800"/>
                    </a:cubicBezTo>
                    <a:cubicBezTo>
                      <a:pt x="21600" y="4835"/>
                      <a:pt x="16764" y="0"/>
                      <a:pt x="10800" y="0"/>
                    </a:cubicBezTo>
                    <a:cubicBezTo>
                      <a:pt x="4835" y="0"/>
                      <a:pt x="0" y="4835"/>
                      <a:pt x="0" y="10800"/>
                    </a:cubicBezTo>
                    <a:cubicBezTo>
                      <a:pt x="-1" y="10828"/>
                      <a:pt x="0" y="10856"/>
                      <a:pt x="0" y="10884"/>
                    </a:cubicBezTo>
                    <a:close/>
                  </a:path>
                </a:pathLst>
              </a:custGeom>
              <a:gradFill rotWithShape="1">
                <a:gsLst>
                  <a:gs pos="0">
                    <a:srgbClr val="C0C0C0"/>
                  </a:gs>
                  <a:gs pos="50000">
                    <a:schemeClr val="bg1"/>
                  </a:gs>
                  <a:gs pos="100000">
                    <a:srgbClr val="C0C0C0"/>
                  </a:gs>
                </a:gsLst>
                <a:lin ang="5400000" scaled="1"/>
              </a:gradFill>
              <a:ln w="9525" algn="ctr">
                <a:noFill/>
                <a:miter lim="800000"/>
                <a:headEnd/>
                <a:tailEnd/>
              </a:ln>
              <a:effectLst/>
            </p:spPr>
            <p:txBody>
              <a:bodyPr wrap="none" anchor="ctr"/>
              <a:lstStyle/>
              <a:p>
                <a:pPr>
                  <a:defRPr/>
                </a:pPr>
                <a:endParaRPr lang="zh-CN" altLang="en-US">
                  <a:ea typeface="宋体" charset="-122"/>
                </a:endParaRPr>
              </a:p>
            </p:txBody>
          </p:sp>
          <p:sp>
            <p:nvSpPr>
              <p:cNvPr id="409" name="AutoShape 8"/>
              <p:cNvSpPr>
                <a:spLocks noChangeArrowheads="1"/>
              </p:cNvSpPr>
              <p:nvPr/>
            </p:nvSpPr>
            <p:spPr bwMode="ltGray">
              <a:xfrm rot="5400000" flipH="1">
                <a:off x="-1069" y="1254"/>
                <a:ext cx="2143" cy="1918"/>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0 w 21600"/>
                  <a:gd name="T13" fmla="*/ 0 h 21600"/>
                  <a:gd name="T14" fmla="*/ 21600 w 21600"/>
                  <a:gd name="T15" fmla="*/ 7714 h 21600"/>
                </a:gdLst>
                <a:ahLst/>
                <a:cxnLst>
                  <a:cxn ang="T8">
                    <a:pos x="T0" y="T1"/>
                  </a:cxn>
                  <a:cxn ang="T9">
                    <a:pos x="T2" y="T3"/>
                  </a:cxn>
                  <a:cxn ang="T10">
                    <a:pos x="T4" y="T5"/>
                  </a:cxn>
                  <a:cxn ang="T11">
                    <a:pos x="T6" y="T7"/>
                  </a:cxn>
                </a:cxnLst>
                <a:rect l="T12" t="T13" r="T14" b="T15"/>
                <a:pathLst>
                  <a:path w="21600" h="21600">
                    <a:moveTo>
                      <a:pt x="10744" y="10800"/>
                    </a:moveTo>
                    <a:cubicBezTo>
                      <a:pt x="10744" y="10769"/>
                      <a:pt x="10769" y="10744"/>
                      <a:pt x="10800" y="10744"/>
                    </a:cubicBezTo>
                    <a:cubicBezTo>
                      <a:pt x="10830" y="10743"/>
                      <a:pt x="10855" y="10769"/>
                      <a:pt x="10856" y="10799"/>
                    </a:cubicBezTo>
                    <a:lnTo>
                      <a:pt x="21600" y="10800"/>
                    </a:lnTo>
                    <a:cubicBezTo>
                      <a:pt x="21600" y="4835"/>
                      <a:pt x="16764" y="0"/>
                      <a:pt x="10800" y="0"/>
                    </a:cubicBezTo>
                    <a:cubicBezTo>
                      <a:pt x="4835" y="0"/>
                      <a:pt x="0" y="4835"/>
                      <a:pt x="0" y="10800"/>
                    </a:cubicBezTo>
                    <a:close/>
                  </a:path>
                </a:pathLst>
              </a:custGeom>
              <a:gradFill rotWithShape="1">
                <a:gsLst>
                  <a:gs pos="0">
                    <a:srgbClr val="99CCFF">
                      <a:alpha val="84000"/>
                    </a:srgbClr>
                  </a:gs>
                  <a:gs pos="100000">
                    <a:schemeClr val="bg1"/>
                  </a:gs>
                </a:gsLst>
                <a:lin ang="2700000" scaled="1"/>
              </a:gradFill>
              <a:ln w="0" algn="ctr">
                <a:noFill/>
                <a:miter lim="800000"/>
                <a:headEnd/>
                <a:tailEnd/>
              </a:ln>
            </p:spPr>
            <p:txBody>
              <a:bodyPr wrap="none" anchor="ctr"/>
              <a:lstStyle/>
              <a:p>
                <a:endParaRPr lang="zh-CN" altLang="en-US"/>
              </a:p>
            </p:txBody>
          </p:sp>
        </p:grpSp>
        <p:grpSp>
          <p:nvGrpSpPr>
            <p:cNvPr id="5" name="Group 9"/>
            <p:cNvGrpSpPr>
              <a:grpSpLocks/>
            </p:cNvGrpSpPr>
            <p:nvPr/>
          </p:nvGrpSpPr>
          <p:grpSpPr bwMode="auto">
            <a:xfrm>
              <a:off x="577" y="1072"/>
              <a:ext cx="216" cy="216"/>
              <a:chOff x="1292" y="2205"/>
              <a:chExt cx="240" cy="240"/>
            </a:xfrm>
          </p:grpSpPr>
          <p:sp>
            <p:nvSpPr>
              <p:cNvPr id="402" name="Oval 10"/>
              <p:cNvSpPr>
                <a:spLocks noChangeArrowheads="1"/>
              </p:cNvSpPr>
              <p:nvPr/>
            </p:nvSpPr>
            <p:spPr bwMode="gray">
              <a:xfrm>
                <a:off x="1292" y="2205"/>
                <a:ext cx="240" cy="240"/>
              </a:xfrm>
              <a:prstGeom prst="ellipse">
                <a:avLst/>
              </a:prstGeom>
              <a:gradFill rotWithShape="1">
                <a:gsLst>
                  <a:gs pos="0">
                    <a:srgbClr val="767676"/>
                  </a:gs>
                  <a:gs pos="50000">
                    <a:srgbClr val="FFFFFF"/>
                  </a:gs>
                  <a:gs pos="100000">
                    <a:srgbClr val="767676"/>
                  </a:gs>
                </a:gsLst>
                <a:lin ang="5400000" scaled="1"/>
              </a:gradFill>
              <a:ln w="57150" algn="ctr">
                <a:noFill/>
                <a:round/>
                <a:headEnd/>
                <a:tailEnd/>
              </a:ln>
            </p:spPr>
            <p:txBody>
              <a:bodyPr wrap="none" anchor="ctr"/>
              <a:lstStyle/>
              <a:p>
                <a:endParaRPr lang="zh-CN" altLang="en-US"/>
              </a:p>
            </p:txBody>
          </p:sp>
          <p:sp>
            <p:nvSpPr>
              <p:cNvPr id="403" name="Oval 11"/>
              <p:cNvSpPr>
                <a:spLocks noChangeArrowheads="1"/>
              </p:cNvSpPr>
              <p:nvPr/>
            </p:nvSpPr>
            <p:spPr bwMode="gray">
              <a:xfrm>
                <a:off x="1306" y="2219"/>
                <a:ext cx="212" cy="212"/>
              </a:xfrm>
              <a:prstGeom prst="ellipse">
                <a:avLst/>
              </a:prstGeom>
              <a:gradFill rotWithShape="1">
                <a:gsLst>
                  <a:gs pos="0">
                    <a:srgbClr val="A2A2A2"/>
                  </a:gs>
                  <a:gs pos="50000">
                    <a:srgbClr val="FFFFFF"/>
                  </a:gs>
                  <a:gs pos="100000">
                    <a:srgbClr val="A2A2A2"/>
                  </a:gs>
                </a:gsLst>
                <a:lin ang="0" scaled="1"/>
              </a:gradFill>
              <a:ln w="9525" algn="ctr">
                <a:noFill/>
                <a:round/>
                <a:headEnd/>
                <a:tailEnd/>
              </a:ln>
            </p:spPr>
            <p:txBody>
              <a:bodyPr wrap="none" anchor="ctr"/>
              <a:lstStyle/>
              <a:p>
                <a:endParaRPr lang="zh-CN" altLang="en-US"/>
              </a:p>
            </p:txBody>
          </p:sp>
          <p:sp>
            <p:nvSpPr>
              <p:cNvPr id="404" name="Oval 12"/>
              <p:cNvSpPr>
                <a:spLocks noChangeArrowheads="1"/>
              </p:cNvSpPr>
              <p:nvPr/>
            </p:nvSpPr>
            <p:spPr bwMode="gray">
              <a:xfrm>
                <a:off x="1318" y="2231"/>
                <a:ext cx="190" cy="190"/>
              </a:xfrm>
              <a:prstGeom prst="ellipse">
                <a:avLst/>
              </a:prstGeom>
              <a:gradFill rotWithShape="1">
                <a:gsLst>
                  <a:gs pos="0">
                    <a:schemeClr val="hlink">
                      <a:gamma/>
                      <a:tint val="0"/>
                      <a:invGamma/>
                    </a:schemeClr>
                  </a:gs>
                  <a:gs pos="50000">
                    <a:schemeClr val="hlink"/>
                  </a:gs>
                  <a:gs pos="100000">
                    <a:schemeClr val="hlink">
                      <a:gamma/>
                      <a:tint val="0"/>
                      <a:invGamma/>
                    </a:schemeClr>
                  </a:gs>
                </a:gsLst>
                <a:lin ang="2700000" scaled="1"/>
              </a:gradFill>
              <a:ln w="38100" algn="ctr">
                <a:noFill/>
                <a:round/>
                <a:headEnd/>
                <a:tailEnd/>
              </a:ln>
              <a:effectLst/>
            </p:spPr>
            <p:txBody>
              <a:bodyPr wrap="none" anchor="ctr">
                <a:spAutoFit/>
              </a:bodyPr>
              <a:lstStyle/>
              <a:p>
                <a:pPr>
                  <a:defRPr/>
                </a:pPr>
                <a:endParaRPr lang="zh-CN" altLang="en-US">
                  <a:ea typeface="宋体" charset="-122"/>
                </a:endParaRPr>
              </a:p>
            </p:txBody>
          </p:sp>
          <p:sp>
            <p:nvSpPr>
              <p:cNvPr id="405" name="Oval 13"/>
              <p:cNvSpPr>
                <a:spLocks noChangeArrowheads="1"/>
              </p:cNvSpPr>
              <p:nvPr/>
            </p:nvSpPr>
            <p:spPr bwMode="gray">
              <a:xfrm>
                <a:off x="1318" y="2231"/>
                <a:ext cx="188" cy="188"/>
              </a:xfrm>
              <a:prstGeom prst="ellipse">
                <a:avLst/>
              </a:prstGeom>
              <a:gradFill rotWithShape="1">
                <a:gsLst>
                  <a:gs pos="0">
                    <a:srgbClr val="000000"/>
                  </a:gs>
                  <a:gs pos="100000">
                    <a:srgbClr val="0066FF"/>
                  </a:gs>
                </a:gsLst>
                <a:lin ang="2700000" scaled="1"/>
              </a:gradFill>
              <a:ln w="38100" algn="ctr">
                <a:noFill/>
                <a:round/>
                <a:headEnd/>
                <a:tailEnd/>
              </a:ln>
            </p:spPr>
            <p:txBody>
              <a:bodyPr wrap="none" anchor="ctr">
                <a:spAutoFit/>
              </a:bodyPr>
              <a:lstStyle/>
              <a:p>
                <a:endParaRPr lang="zh-CN" altLang="en-US"/>
              </a:p>
            </p:txBody>
          </p:sp>
          <p:sp>
            <p:nvSpPr>
              <p:cNvPr id="406" name="Oval 14"/>
              <p:cNvSpPr>
                <a:spLocks noChangeArrowheads="1"/>
              </p:cNvSpPr>
              <p:nvPr/>
            </p:nvSpPr>
            <p:spPr bwMode="gray">
              <a:xfrm>
                <a:off x="1330" y="2243"/>
                <a:ext cx="163" cy="164"/>
              </a:xfrm>
              <a:prstGeom prst="ellipse">
                <a:avLst/>
              </a:prstGeom>
              <a:gradFill rotWithShape="1">
                <a:gsLst>
                  <a:gs pos="0">
                    <a:schemeClr val="hlink">
                      <a:gamma/>
                      <a:shade val="54118"/>
                      <a:invGamma/>
                    </a:schemeClr>
                  </a:gs>
                  <a:gs pos="50000">
                    <a:schemeClr val="hlink"/>
                  </a:gs>
                  <a:gs pos="100000">
                    <a:schemeClr val="hlink">
                      <a:gamma/>
                      <a:shade val="54118"/>
                      <a:invGamma/>
                    </a:schemeClr>
                  </a:gs>
                </a:gsLst>
                <a:lin ang="18900000" scaled="1"/>
              </a:gradFill>
              <a:ln w="38100" algn="ctr">
                <a:noFill/>
                <a:round/>
                <a:headEnd/>
                <a:tailEnd/>
              </a:ln>
              <a:effectLst/>
            </p:spPr>
            <p:txBody>
              <a:bodyPr anchor="ctr">
                <a:spAutoFit/>
              </a:bodyPr>
              <a:lstStyle/>
              <a:p>
                <a:pPr>
                  <a:defRPr/>
                </a:pPr>
                <a:endParaRPr lang="zh-CN" altLang="en-US">
                  <a:ea typeface="宋体" charset="-122"/>
                </a:endParaRPr>
              </a:p>
            </p:txBody>
          </p:sp>
          <p:sp>
            <p:nvSpPr>
              <p:cNvPr id="407" name="Oval 15"/>
              <p:cNvSpPr>
                <a:spLocks noChangeArrowheads="1"/>
              </p:cNvSpPr>
              <p:nvPr/>
            </p:nvSpPr>
            <p:spPr bwMode="gray">
              <a:xfrm>
                <a:off x="1330" y="2243"/>
                <a:ext cx="163" cy="164"/>
              </a:xfrm>
              <a:prstGeom prst="ellipse">
                <a:avLst/>
              </a:prstGeom>
              <a:gradFill rotWithShape="1">
                <a:gsLst>
                  <a:gs pos="0">
                    <a:srgbClr val="0066FF"/>
                  </a:gs>
                  <a:gs pos="100000">
                    <a:srgbClr val="00327C"/>
                  </a:gs>
                </a:gsLst>
                <a:lin ang="2700000" scaled="1"/>
              </a:gradFill>
              <a:ln w="38100" algn="ctr">
                <a:noFill/>
                <a:round/>
                <a:headEnd/>
                <a:tailEnd/>
              </a:ln>
            </p:spPr>
            <p:txBody>
              <a:bodyPr anchor="ctr">
                <a:spAutoFit/>
              </a:bodyPr>
              <a:lstStyle/>
              <a:p>
                <a:endParaRPr lang="zh-CN" altLang="en-US"/>
              </a:p>
            </p:txBody>
          </p:sp>
        </p:grpSp>
      </p:grpSp>
      <p:graphicFrame>
        <p:nvGraphicFramePr>
          <p:cNvPr id="410" name="图示 409"/>
          <p:cNvGraphicFramePr/>
          <p:nvPr>
            <p:extLst>
              <p:ext uri="{D42A27DB-BD31-4B8C-83A1-F6EECF244321}">
                <p14:modId xmlns:p14="http://schemas.microsoft.com/office/powerpoint/2010/main" val="1738213663"/>
              </p:ext>
            </p:extLst>
          </p:nvPr>
        </p:nvGraphicFramePr>
        <p:xfrm>
          <a:off x="2438383" y="2438392"/>
          <a:ext cx="6429421" cy="3500462"/>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
        <p:nvSpPr>
          <p:cNvPr id="22" name="Rectangle 6"/>
          <p:cNvSpPr>
            <a:spLocks noChangeArrowheads="1"/>
          </p:cNvSpPr>
          <p:nvPr/>
        </p:nvSpPr>
        <p:spPr bwMode="auto">
          <a:xfrm>
            <a:off x="142844" y="6429396"/>
            <a:ext cx="3357555" cy="338554"/>
          </a:xfrm>
          <a:prstGeom prst="rect">
            <a:avLst/>
          </a:prstGeom>
          <a:noFill/>
          <a:ln w="9525">
            <a:noFill/>
            <a:miter lim="800000"/>
            <a:headEnd/>
            <a:tailEnd/>
          </a:ln>
        </p:spPr>
        <p:txBody>
          <a:bodyPr wrap="square" anchor="ctr">
            <a:spAutoFit/>
          </a:bodyPr>
          <a:lstStyle/>
          <a:p>
            <a:r>
              <a:rPr lang="zh-CN" altLang="en-US" sz="1600" dirty="0" smtClean="0">
                <a:solidFill>
                  <a:srgbClr val="007635"/>
                </a:solidFill>
                <a:latin typeface="微软雅黑" pitchFamily="34" charset="-122"/>
                <a:ea typeface="微软雅黑" pitchFamily="34" charset="-122"/>
              </a:rPr>
              <a:t>蚌埠市公共资源交易一网运行系统</a:t>
            </a:r>
            <a:endParaRPr lang="zh-CN" altLang="en-US" sz="1600" dirty="0">
              <a:solidFill>
                <a:srgbClr val="007635"/>
              </a:solidFill>
              <a:latin typeface="微软雅黑" pitchFamily="34" charset="-122"/>
              <a:ea typeface="微软雅黑" pitchFamily="34" charset="-122"/>
            </a:endParaRPr>
          </a:p>
        </p:txBody>
      </p:sp>
    </p:spTree>
    <p:extLst>
      <p:ext uri="{BB962C8B-B14F-4D97-AF65-F5344CB8AC3E}">
        <p14:creationId xmlns:p14="http://schemas.microsoft.com/office/powerpoint/2010/main" val="1722981061"/>
      </p:ext>
    </p:extLst>
  </p:cSld>
  <p:clrMapOvr>
    <a:masterClrMapping/>
  </p:clrMapOvr>
  <p:transition>
    <p:zoom dir="in"/>
  </p:transition>
  <p:timing>
    <p:tnLst>
      <p:par>
        <p:cTn id="1" dur="indefinite" restart="never" nodeType="tmRoot"/>
      </p:par>
    </p:tnLst>
  </p:timing>
</p:sld>
</file>

<file path=ppt/theme/theme1.xml><?xml version="1.0" encoding="utf-8"?>
<a:theme xmlns:a="http://schemas.openxmlformats.org/drawingml/2006/main" name="授课手册（中文）">
  <a:themeElements>
    <a:clrScheme name="授课手册（中文） 2">
      <a:dk1>
        <a:srgbClr val="000000"/>
      </a:dk1>
      <a:lt1>
        <a:srgbClr val="FFFFFF"/>
      </a:lt1>
      <a:dk2>
        <a:srgbClr val="0087E2"/>
      </a:dk2>
      <a:lt2>
        <a:srgbClr val="808080"/>
      </a:lt2>
      <a:accent1>
        <a:srgbClr val="0087E2"/>
      </a:accent1>
      <a:accent2>
        <a:srgbClr val="FFCC00"/>
      </a:accent2>
      <a:accent3>
        <a:srgbClr val="FFFFFF"/>
      </a:accent3>
      <a:accent4>
        <a:srgbClr val="000000"/>
      </a:accent4>
      <a:accent5>
        <a:srgbClr val="AAC3EE"/>
      </a:accent5>
      <a:accent6>
        <a:srgbClr val="E7B900"/>
      </a:accent6>
      <a:hlink>
        <a:srgbClr val="009999"/>
      </a:hlink>
      <a:folHlink>
        <a:srgbClr val="99CC00"/>
      </a:folHlink>
    </a:clrScheme>
    <a:fontScheme name="授课手册（中文）">
      <a:majorFont>
        <a:latin typeface="Arial"/>
        <a:ea typeface="黑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授课手册（中文） 1">
        <a:dk1>
          <a:srgbClr val="C0C0C0"/>
        </a:dk1>
        <a:lt1>
          <a:srgbClr val="FFFFFF"/>
        </a:lt1>
        <a:dk2>
          <a:srgbClr val="000000"/>
        </a:dk2>
        <a:lt2>
          <a:srgbClr val="0099FF"/>
        </a:lt2>
        <a:accent1>
          <a:srgbClr val="BBE0E3"/>
        </a:accent1>
        <a:accent2>
          <a:srgbClr val="333399"/>
        </a:accent2>
        <a:accent3>
          <a:srgbClr val="AAAAAA"/>
        </a:accent3>
        <a:accent4>
          <a:srgbClr val="DADADA"/>
        </a:accent4>
        <a:accent5>
          <a:srgbClr val="DAEDEF"/>
        </a:accent5>
        <a:accent6>
          <a:srgbClr val="2D2D8A"/>
        </a:accent6>
        <a:hlink>
          <a:srgbClr val="009999"/>
        </a:hlink>
        <a:folHlink>
          <a:srgbClr val="99CC00"/>
        </a:folHlink>
      </a:clrScheme>
      <a:clrMap bg1="dk2" tx1="lt1" bg2="dk1" tx2="lt2" accent1="accent1" accent2="accent2" accent3="accent3" accent4="accent4" accent5="accent5" accent6="accent6" hlink="hlink" folHlink="folHlink"/>
    </a:extraClrScheme>
    <a:extraClrScheme>
      <a:clrScheme name="授课手册（中文） 2">
        <a:dk1>
          <a:srgbClr val="000000"/>
        </a:dk1>
        <a:lt1>
          <a:srgbClr val="FFFFFF"/>
        </a:lt1>
        <a:dk2>
          <a:srgbClr val="0087E2"/>
        </a:dk2>
        <a:lt2>
          <a:srgbClr val="808080"/>
        </a:lt2>
        <a:accent1>
          <a:srgbClr val="0087E2"/>
        </a:accent1>
        <a:accent2>
          <a:srgbClr val="FFCC00"/>
        </a:accent2>
        <a:accent3>
          <a:srgbClr val="FFFFFF"/>
        </a:accent3>
        <a:accent4>
          <a:srgbClr val="000000"/>
        </a:accent4>
        <a:accent5>
          <a:srgbClr val="AAC3EE"/>
        </a:accent5>
        <a:accent6>
          <a:srgbClr val="E7B900"/>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2195</TotalTime>
  <Words>852</Words>
  <Application>Microsoft Office PowerPoint</Application>
  <PresentationFormat>全屏显示(4:3)</PresentationFormat>
  <Paragraphs>153</Paragraphs>
  <Slides>15</Slides>
  <Notes>2</Notes>
  <HiddenSlides>0</HiddenSlides>
  <MMClips>0</MMClips>
  <ScaleCrop>false</ScaleCrop>
  <HeadingPairs>
    <vt:vector size="4" baseType="variant">
      <vt:variant>
        <vt:lpstr>主题</vt:lpstr>
      </vt:variant>
      <vt:variant>
        <vt:i4>1</vt:i4>
      </vt:variant>
      <vt:variant>
        <vt:lpstr>幻灯片标题</vt:lpstr>
      </vt:variant>
      <vt:variant>
        <vt:i4>15</vt:i4>
      </vt:variant>
    </vt:vector>
  </HeadingPairs>
  <TitlesOfParts>
    <vt:vector size="16" baseType="lpstr">
      <vt:lpstr>授课手册（中文）</vt:lpstr>
      <vt:lpstr>蚌埠市网上招投标系统</vt:lpstr>
      <vt:lpstr>PowerPoint 演示文稿</vt:lpstr>
      <vt:lpstr>蚌埠市网上招投标系统</vt:lpstr>
      <vt:lpstr>网上开标—开标（1）</vt:lpstr>
      <vt:lpstr>网上开标—开标（2）</vt:lpstr>
      <vt:lpstr>网上开标—开标（3）</vt:lpstr>
      <vt:lpstr>投标文件的安全传送</vt:lpstr>
      <vt:lpstr>高度安全性</vt:lpstr>
      <vt:lpstr>PowerPoint 演示文稿</vt:lpstr>
      <vt:lpstr>评标流程简介   </vt:lpstr>
      <vt:lpstr>评标流程</vt:lpstr>
      <vt:lpstr>操作界面</vt:lpstr>
      <vt:lpstr>PowerPoint 演示文稿</vt:lpstr>
      <vt:lpstr>评标注意事项</vt:lpstr>
      <vt:lpstr>PowerPoint 演示文稿</vt:lpstr>
    </vt:vector>
  </TitlesOfParts>
  <Manager>江苏国泰新点软件有限公司</Manager>
  <Company>江苏国泰新点软件有限公司</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江苏国泰新点软件有限公司</dc:title>
  <dc:subject>江苏国泰新点软件有限公司</dc:subject>
  <dc:creator>王工</dc:creator>
  <cp:keywords>江苏国泰新点软件有限公司</cp:keywords>
  <dc:description>江苏国泰新点软件有限公司</dc:description>
  <cp:lastModifiedBy>NTKO</cp:lastModifiedBy>
  <cp:revision>37</cp:revision>
  <dcterms:created xsi:type="dcterms:W3CDTF">2007-10-15T03:30:14Z</dcterms:created>
  <dcterms:modified xsi:type="dcterms:W3CDTF">2017-04-14T06:46:53Z</dcterms:modified>
  <cp:category>江苏国泰新点软件有限公司</cp:category>
  <cp:version>7.0.1</cp:version>
</cp:coreProperties>
</file>